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ak"/>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k"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ak">
                <a:solidFill>
                  <a:schemeClr val="tx1">
                    <a:lumMod val="50000"/>
                    <a:lumOff val="50000"/>
                  </a:schemeClr>
                </a:solidFill>
              </a:rPr>
              <a:t>No. 45 Onyankopɔn Asɛm</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ak" sz="4400"/>
              <a:t>Asɛmpa a Efi Ɔbɔfo no hɔ</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ak" sz="4000">
                <a:solidFill>
                  <a:srgbClr val="FF0000"/>
                </a:solidFill>
              </a:rPr>
              <a:t>Ɛnnɛ Quiz no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ak" sz="3600">
                <a:solidFill>
                  <a:schemeClr val="tx1">
                    <a:lumMod val="65000"/>
                    <a:lumOff val="35000"/>
                  </a:schemeClr>
                </a:solidFill>
              </a:rPr>
              <a:t>Hena na ɔde asɛm no maa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ak" sz="2800">
                <a:solidFill>
                  <a:schemeClr val="tx1">
                    <a:lumMod val="65000"/>
                    <a:lumOff val="35000"/>
                  </a:schemeClr>
                </a:solidFill>
              </a:rPr>
              <a:t>1 </a:t>
            </a:r>
            <a:r xmlns:a="http://schemas.openxmlformats.org/drawingml/2006/main">
              <a:rPr altLang="ko-KR" dirty="0" lang="ak"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ak" sz="2800">
                <a:solidFill>
                  <a:schemeClr val="tx1">
                    <a:lumMod val="65000"/>
                    <a:lumOff val="35000"/>
                  </a:schemeClr>
                </a:solidFill>
              </a:rPr>
              <a:t>2 </a:t>
            </a:r>
            <a:r xmlns:a="http://schemas.openxmlformats.org/drawingml/2006/main">
              <a:rPr altLang="ko-KR" dirty="0" lang="ak" sz="2800">
                <a:solidFill>
                  <a:schemeClr val="tx1">
                    <a:lumMod val="65000"/>
                    <a:lumOff val="35000"/>
                  </a:schemeClr>
                </a:solidFill>
              </a:rPr>
              <a:t>Maria adamfo</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ak" sz="2800">
                <a:solidFill>
                  <a:schemeClr val="tx1">
                    <a:lumMod val="65000"/>
                    <a:lumOff val="35000"/>
                  </a:schemeClr>
                </a:solidFill>
              </a:rPr>
              <a:t>3 </a:t>
            </a:r>
            <a:r xmlns:a="http://schemas.openxmlformats.org/drawingml/2006/main">
              <a:rPr altLang="ko-KR" dirty="0" lang="ak" sz="2800">
                <a:solidFill>
                  <a:schemeClr val="tx1">
                    <a:lumMod val="65000"/>
                    <a:lumOff val="35000"/>
                  </a:schemeClr>
                </a:solidFill>
              </a:rPr>
              <a:t>Ɔbɔfo</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ak" sz="2800">
                <a:solidFill>
                  <a:schemeClr val="tx1">
                    <a:lumMod val="65000"/>
                    <a:lumOff val="35000"/>
                  </a:schemeClr>
                </a:solidFill>
              </a:rPr>
              <a:t>4 </a:t>
            </a:r>
            <a:r xmlns:a="http://schemas.openxmlformats.org/drawingml/2006/main">
              <a:rPr altLang="ko-KR" dirty="0" lang="ak" sz="2800">
                <a:solidFill>
                  <a:schemeClr val="tx1">
                    <a:lumMod val="65000"/>
                    <a:lumOff val="35000"/>
                  </a:schemeClr>
                </a:solidFill>
              </a:rPr>
              <a:t>Yesu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ak" sz="2800">
                <a:solidFill>
                  <a:srgbClr val="FF0000"/>
                </a:solidFill>
              </a:rPr>
              <a:t>3 </a:t>
            </a:r>
            <a:r xmlns:a="http://schemas.openxmlformats.org/drawingml/2006/main">
              <a:rPr altLang="ko-KR" dirty="0" lang="ak" sz="2800">
                <a:solidFill>
                  <a:srgbClr val="FF0000"/>
                </a:solidFill>
              </a:rPr>
              <a:t>Ɔbɔfo</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DAABI. 54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Samariani bea bi wɔ abura no ho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obiara a ɔbɛnom nsuo a mede ma no no, sukɔm renne no da. Ampa ara, nsuo a mede ma no no bɛyɛ nsuo asubura a ɛreworo so akɔ daa nkwa mu wɔ ne mu."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Yesu nam Samaria asase so no, ohyiaa ɔbea bi wɔ abura no ho na ɔkae sɛ. “Mesrɛ wo ma me nsu bi.”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ak" altLang="ko-KR" sz="2600">
                <a:solidFill>
                  <a:schemeClr val="tx1">
                    <a:lumMod val="65000"/>
                    <a:lumOff val="35000"/>
                  </a:schemeClr>
                </a:solidFill>
              </a:rPr>
              <a:t>Ná ɔbea no yɛ nwonwa. Efisɛ ɛnyɛ Samariafo no na Yudafo no rekasa. “Sɛ wunim onipa ko a meyɛ a, anka wobɛsrɛ me nsu.” Yesu kae</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ak" altLang="ko-KR" sz="2600">
                <a:solidFill>
                  <a:schemeClr val="tx1">
                    <a:lumMod val="65000"/>
                    <a:lumOff val="35000"/>
                  </a:schemeClr>
                </a:solidFill>
              </a:rPr>
              <a:t>“Efisɛ nsu a mede ma no yɛ nkwa nsu a sukɔm de no bio.” Ɔbea no bɛyɛɛ nea ɔpɛ sɛ ohu Yesu ho ade. “Woyɛ hena, wubetumi ama me saa nsu no?”</a:t>
            </a:r>
            <a:r xmlns:a="http://schemas.openxmlformats.org/drawingml/2006/main">
              <a:rPr lang="ak"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buae sɛ: “Mene Kristo ne Onyankopɔn Ba.” Eyi maa ne ho dwiriw 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ak" altLang="ko-KR" sz="2600">
                <a:solidFill>
                  <a:schemeClr val="tx1">
                    <a:lumMod val="65000"/>
                    <a:lumOff val="35000"/>
                  </a:schemeClr>
                </a:solidFill>
              </a:rPr>
              <a:t>Ɔgyaa ne nsuo toa no san kɔɔ kuro no mu kɔkaa Yesu ho asɛm kyerɛɛ nkurɔfoɔ no. Nnipa bebree baa hɔ bɛhyiaa Yesu na wɔgyee no dii sɛ wɔn Agyenkwa.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Bere a Samariani bea no hyiaa Yesu ara pɛ na ogyaw nsu toa no mu san kɔɔ akuraa no ase kɔkaa nkwagye ho asɛmpa no kyerɛɛ akuraa no asefo.</a:t>
            </a:r>
            <a:r xmlns:a="http://schemas.openxmlformats.org/drawingml/2006/main">
              <a:rPr altLang="en-US" lang="ak" sz="3200">
                <a:solidFill>
                  <a:schemeClr val="tx1">
                    <a:lumMod val="65000"/>
                    <a:lumOff val="35000"/>
                  </a:schemeClr>
                </a:solidFill>
              </a:rPr>
              <a:t> </a:t>
            </a:r>
            <a:r xmlns:a="http://schemas.openxmlformats.org/drawingml/2006/main">
              <a:rPr altLang="ko-KR" lang="ak" sz="3200">
                <a:solidFill>
                  <a:schemeClr val="tx1">
                    <a:lumMod val="65000"/>
                    <a:lumOff val="35000"/>
                  </a:schemeClr>
                </a:solidFill>
              </a:rPr>
              <a:t>Awiei koraa no, nnipa bebree nyaa nkwa denam asɛmpa a ɔkae no a wɔtee na wogye dii no so.</a:t>
            </a:r>
            <a:r xmlns:a="http://schemas.openxmlformats.org/drawingml/2006/main">
              <a:rPr altLang="en-US" lang="ak"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ak" sz="3200">
                <a:solidFill>
                  <a:schemeClr val="tx1">
                    <a:lumMod val="65000"/>
                    <a:lumOff val="35000"/>
                  </a:schemeClr>
                </a:solidFill>
              </a:rPr>
              <a:t>Woahyia Yesu pɛn? So woreka Yesu ho asɛm akyerɛ afoforo? Na Yesu a wobɛda no adi akyerɛ afoforo te sɛ Samariani bea nso 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r xmlns:a="http://schemas.openxmlformats.org/drawingml/2006/main">
              <a:rPr altLang="en-US" lang="ak" sz="3600">
                <a:solidFill>
                  <a:srgbClr val="0070c0"/>
                </a:solidFill>
              </a:rPr>
              <a:t> </a:t>
            </a:r>
            <a:r xmlns:a="http://schemas.openxmlformats.org/drawingml/2006/main">
              <a:rPr altLang="ko-KR" lang="ak" sz="3600">
                <a:solidFill>
                  <a:srgbClr val="0070c0"/>
                </a:solidFill>
              </a:rPr>
              <a:t>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na ɔma yɛn nkwa nsuo a yɛn kra ho sukɔm nnne yɛn 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Ɛhe na Yesu hyiaa Samariani bea bi?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wɔ ahemfie hɔ</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wɔ kurow no so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tempɔn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wɔ gua so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wɔ abura no ho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wɔ abura no ho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ak" sz="4000">
                <a:solidFill>
                  <a:srgbClr val="FF0000"/>
                </a:solidFill>
              </a:rPr>
              <a:t>Ɛnnɛ Asɛm</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ak" sz="3600">
                <a:solidFill>
                  <a:schemeClr val="tx1">
                    <a:lumMod val="65000"/>
                    <a:lumOff val="35000"/>
                  </a:schemeClr>
                </a:solidFill>
              </a:rPr>
              <a:t>Wobɛnyinsɛn na woawo ɔbabarima, na wode edin Yesu ato no.</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ak" sz="2800">
                <a:solidFill>
                  <a:schemeClr val="tx1">
                    <a:lumMod val="65000"/>
                    <a:lumOff val="35000"/>
                  </a:schemeClr>
                </a:solidFill>
              </a:rPr>
              <a:t>Luka</a:t>
            </a:r>
            <a:r xmlns:a="http://schemas.openxmlformats.org/drawingml/2006/main">
              <a:rPr altLang="en-US" dirty="0" lang="ak" sz="2800">
                <a:solidFill>
                  <a:schemeClr val="tx1">
                    <a:lumMod val="65000"/>
                    <a:lumOff val="35000"/>
                  </a:schemeClr>
                </a:solidFill>
              </a:rPr>
              <a:t> </a:t>
            </a:r>
            <a:r xmlns:a="http://schemas.openxmlformats.org/drawingml/2006/main">
              <a:rPr altLang="ko-KR" dirty="0" lang="ak"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obiara a ɔbɛnom nsuo a mede ma no no, sukɔm renne no da. Ampa ara, nsuo a mede ma no no bɛyɛ nsuo asubura a ɛreworo so akɔ daa nkwa mu wɔ ne mu."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55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Tow w’asau no gu nsu a emu dɔ mu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Ɛnna Yesu ka kyerɛɛ Simon se, “Nsuro, ɛfiri seesei rekɔ no wobɛkyere nnipa.”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a ɔtenaa Petro kodoɔ mu de asɛm no kɔmaa no no ka kyerɛɛ Petro. "Afei kɔ nsu a emu dɔ mu na tow asau kɔkyere mpataa 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“Owura, yɛayɛ adwumaden anadwo mũ no nyinaa na yɛnkyeree hwee. Nanso esiane sɛ woka saa nti, mɛtow asau no agu."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Wɔyɛɛ saa wiei no, wɔkyeree mpataa bebree araa ma wɔn asau no fii ase bubui. Eyi maa Petro ho dwiriw no.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ak" sz="3000">
                <a:solidFill>
                  <a:schemeClr val="tx1">
                    <a:lumMod val="65000"/>
                    <a:lumOff val="35000"/>
                  </a:schemeClr>
                </a:solidFill>
              </a:rPr>
              <a:t>Saa bere no, Petro nuu ne ho bere a na onim sɛ Yesu yɛ Onyankopɔn Ba no. "Meyɛ ɔdebɔneyɛfo."</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ak" sz="3000">
                <a:solidFill>
                  <a:schemeClr val="tx1">
                    <a:lumMod val="65000"/>
                    <a:lumOff val="35000"/>
                  </a:schemeClr>
                </a:solidFill>
              </a:rPr>
              <a:t>Yesu kae. “Nsuro, efi seesei rekɔ no wobɛyɛ ɔpofoni a ɔfa nnipa.” Petro gyaee biribiara na ɔbɛyɛɛ Yesu suani.</a:t>
            </a:r>
            <a:r xmlns:a="http://schemas.openxmlformats.org/drawingml/2006/main">
              <a:rPr altLang="en-US" lang="ak"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de</a:t>
            </a:r>
            <a:r xmlns:a="http://schemas.openxmlformats.org/drawingml/2006/main">
              <a:rPr altLang="en-US" lang="ak" sz="4000">
                <a:solidFill>
                  <a:srgbClr val="ff0000"/>
                </a:solidFill>
              </a:rPr>
              <a:t> </a:t>
            </a:r>
            <a:r xmlns:a="http://schemas.openxmlformats.org/drawingml/2006/main">
              <a:rPr altLang="ko-KR" lang="ak" sz="4000">
                <a:solidFill>
                  <a:srgbClr val="ff0000"/>
                </a:solidFill>
              </a:rPr>
              <a:t>Adesuadeɛ</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Petro a ohyiaa Yesu no,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nuu wɔn ho na wɔyɛɛ osetie wɔ hɔ 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So adwensakra ne osetie wɔ hɔ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de kɔ Yesu nkyɛn wɔ w’asetra 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Petro gyaee biribiara na odii Yesu akyi. Te sɛ Petro no, ɛsɛ sɛ woyɛ osuani a wunim nokware adwensakra ne osetie.</a:t>
            </a:r>
            <a:r xmlns:a="http://schemas.openxmlformats.org/drawingml/2006/main">
              <a:rPr altLang="en-US" lang="ak"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yɛ obi a ɔyɛ anwonwade a ɛboro nnipa suahu ne wɔn tumi so.</a:t>
            </a:r>
            <a:r xmlns:a="http://schemas.openxmlformats.org/drawingml/2006/main">
              <a:rPr altLang="en-US" lang="a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46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Akokoaa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na Petro yɛ?</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duadwumfo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nguanhwɛfo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ɔpofoni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okuafo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3 </a:t>
            </a:r>
            <a:r xmlns:a="http://schemas.openxmlformats.org/drawingml/2006/main">
              <a:rPr altLang="ko-KR" lang="ak" sz="2800">
                <a:solidFill>
                  <a:srgbClr val="ff0000"/>
                </a:solidFill>
              </a:rPr>
              <a:t>ɔpofoni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Ɛnna Yesu ka kyerɛɛ Simon se, “Nsuro, ɛfiri seesei rekɔ no wobɛkyere nnipa.”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56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a ɔfrɛɛ asuafoɔ no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Filipo huu Natanael na ɔka kyerɛɛ no sɛ: “Yɛahu nea Mose kyerɛw ne ho asɛm wɔ Mmara no mu, na adiyifo no nso kyerɛw ne ho asɛm no--Yesu a ofi Nasaret, Yosef ba.”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45.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frɛɛ Petro, Andrea, ne wɔn yɔnko Filipo sɛ wɔnyɛ osuani. "Di m'akyi!"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Filipo de Yesu kyerɛɛ n’adamfo Natanael. "Mesia a adiyifoɔ no twerɛɛ no wɔ Apam Dedaw no mu no puei."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"Nasaret! Mesia betumi afi hɔ aba?" Natanael bisae sɛ. "Bra bɛhwɛ," Philip kaa saa.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ka kyerɛɛ Natanael sɛ. “Woyɛ nokware Israelni, mihuu wo bere a woda so wɔ borɔdɔma dua no ase ansa na Filipo refrɛ wo.”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Eyi maa Natanael ho dwiriw no na ɔde anuonyam maa Yesu, “Kyerɛkyerɛfo, woyɛ Onyankopɔn Ba ne Israel Hene.”</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Natanael huu saa ara pɛ</a:t>
            </a:r>
            <a:r xmlns:a="http://schemas.openxmlformats.org/drawingml/2006/main">
              <a:rPr altLang="en-US" lang="ak" sz="3200">
                <a:solidFill>
                  <a:schemeClr val="tx1">
                    <a:lumMod val="65000"/>
                    <a:lumOff val="35000"/>
                  </a:schemeClr>
                </a:solidFill>
              </a:rPr>
              <a:t> </a:t>
            </a:r>
            <a:r xmlns:a="http://schemas.openxmlformats.org/drawingml/2006/main">
              <a:rPr altLang="ko-KR" lang="ak" sz="3200">
                <a:solidFill>
                  <a:schemeClr val="tx1">
                    <a:lumMod val="65000"/>
                    <a:lumOff val="35000"/>
                  </a:schemeClr>
                </a:solidFill>
              </a:rPr>
              <a:t>Yesu ne Mesia no, ɔmaa Yesu anuonyam.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Ɔbɛyɛɛ Yesu suani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yɛde animuonyam ma Yesu a ɔyɛ yɛn Agyenkwa, na yɛbɔ yɛn bra sɛ Yesu suani na yɛtie No.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Ɛnnɛ wɔ Dawid kuro mu no, wɔawo Agyenkwa bi ama wo; ɔno ne Kristo Awurade.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Te sɛ</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deɛ ɔfrɛ nnipa sɛ asuafoɔ sɛ wɔnyɛ sɛ Ɔno.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Hena na ɔde Yesu kyerɛɛ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Filipo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Andrea na ɔkyerɛwee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Paulo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2 </a:t>
            </a:r>
            <a:r xmlns:a="http://schemas.openxmlformats.org/drawingml/2006/main">
              <a:rPr altLang="ko-KR" lang="ak" sz="2800">
                <a:solidFill>
                  <a:srgbClr val="ff0000"/>
                </a:solidFill>
              </a:rPr>
              <a:t>Filipo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Filipo huu Natanael na ɔka kyerɛɛ no sɛ: “Yɛahu nea Mose kyerɛw ne ho asɛm wɔ Mmara no mu, na adiyifo no nso kyerɛw ne ho asɛm no--Yesu a ofi Nasaret, Yosef ba.”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45.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57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Onipa a ɔfaa ɔdan no atifi sian bae no</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Ɔsɔree, faa ne mpa no na ofii adi a na wɔn nyinaa hu wɔn yiye. Wei maa obiara ho dwirii no na woyii Onyankopɔn ayɛ sɛ, "Yɛnhunuu biribi a ɛte sɛɛ da!"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nkurɔfo tee Yesu ayaresa ho asɛm no, nkurɔfo de wɔn adamfo a wabubu no bae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Nanso na nnipa dɔɔso dodo wɔ baabi a na Yesu wɔ no. Enti wɔantumi amfa wɔn adamfo a wabubu no mfa ɔdan no atifi nkɔ Yesu nkyɛn.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Awiei koraa no, wɔn a wɔde adamfo a wabubu bae no bubuu ɔdan no atifi na wɔsomaa adamfo a wabubu baa Yesu nkyɛn.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huu wɔn gyidi na ɔkae sɛ. "Wɔde wo bɔne akyɛ wo. Sɔre na kɔ fie."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Anwonwasɛm ne sɛ, wɔsaa obubuafo no yare saa bere no. Afei ɔsɔre nantew hyɛɛ Onyankopɔn anuonyam.</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ak" altLang="ko-KR" sz="2400">
                <a:solidFill>
                  <a:schemeClr val="tx1">
                    <a:lumMod val="65000"/>
                    <a:lumOff val="35000"/>
                  </a:schemeClr>
                </a:solidFill>
              </a:rPr>
              <a:t>Bere a bere dui sɛ Maria wo akokoaa no, na ɛsɛ sɛ ɔkɔ Betlehem. Nanso esiane sɛ na baabi nni hɔ nti, ɔwoo akokoaa wɔ mmoa adididaka mu..</a:t>
            </a:r>
            <a:r xmlns:a="http://schemas.openxmlformats.org/drawingml/2006/main">
              <a:rPr lang="ak"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Ná Paralytic nnamfonom wɔ ɔhaw ne dɛmdi ahorow, nanso wɔantumi annyae Yesu nkyɛn a wɔbɛkɔ no. Efisɛ na wɔwɔ Yesu mu gyidi.</a:t>
            </a:r>
            <a:r xmlns:a="http://schemas.openxmlformats.org/drawingml/2006/main">
              <a:rPr altLang="en-US" lang="ak" sz="3200">
                <a:solidFill>
                  <a:schemeClr val="tx1">
                    <a:lumMod val="65000"/>
                    <a:lumOff val="35000"/>
                  </a:schemeClr>
                </a:solidFill>
              </a:rPr>
              <a:t> </a:t>
            </a:r>
            <a:r xmlns:a="http://schemas.openxmlformats.org/drawingml/2006/main">
              <a:rPr altLang="ko-KR" lang="ak" sz="3200">
                <a:solidFill>
                  <a:schemeClr val="tx1">
                    <a:lumMod val="65000"/>
                    <a:lumOff val="35000"/>
                  </a:schemeClr>
                </a:solidFill>
              </a:rPr>
              <a:t>So yɛwɔ Yesu mu gyidi?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Sɛ yɛde gyidi ba Yesu nkyɛn a, ɛnsɛ sɛ yɛpa abaw ɛmfa ho nsɛnnennen ne akwanside ahorow a esiw yɛn kwan 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Sɛ yɛyɛ saa a, yebetumi de anuonyam aba Onyankopɔn so te sɛ mmubuafo.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pow wɔn a wɔba ne nkyɛn no. Na ɔde nea ehia ma wɔn a wɔba ne nkyɛn no.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obubuafo nam so baa Yesu nkyɛn?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mfɛnsere mu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aponkɛse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ɔfasuo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ɔdan atifi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ɔdan atifi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Ɔsɔree, faa ne mpa no na ofii adi a na wɔn nyinaa hu wɔn yiye. Wei maa obiara ho dwirii no na woyii Onyankopɔn ayɛ sɛ, "Yɛnhunuu biribi a ɛte sɛɛ da!"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58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frɛɛ Mateo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Bere a Yesu refi hɔ no, ohuu ɔbarima bi a wɔfrɛ no Mateo sɛ ɔte towgyefo dan mu. Ɔka kyerɛɛ no sɛ: "Di m'akyi," na Mateo sɔre dii n'akyi.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Ná towgyefo bi a wɔfrɛ no Mateo wɔ hɔ. Ná ɔyɛ towgyefo a ogyina Roma ananmu ma Israelfo no.</a:t>
            </a:r>
            <a:r xmlns:a="http://schemas.openxmlformats.org/drawingml/2006/main">
              <a:rPr lang="ak"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Ná Mateo yɛ towgyefo, enti na ɔwɔ sika pii. Nanso na Yudafo no tan towgyefo a wɔreyɛ adwuma ama Roma, nkonimdifo no.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hwɛɛ Mateo a ɔte towtua dan mu no na ɔka kyerɛɛ no. "Di m'akyi".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Ntɛm ara na Mateo gyaee biribiara na odii Yesu akyi. Ɛyɛ nea ɔdaa Yesu ase sɛ ɔfrɛɛ 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Saa bere no mu no, ɛnne bi fi soro baa nguanhwɛfo a na wɔhwɛ nguan no so wɔ Betlehem no nkyɛn.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“Oduruyɛfo ho nhia mma wɔn a wɔwɔ apɔwmuden, na mmom wɔn a wɔyare.” Mateo bɛyɛɛ Yesu suani.</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Ná Mateo yɛ towgyeni a ne nkurɔfo tan. Nanso, Yesu frɛɛ Mateo na ɔyɛɛ no osuani.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Yɛyɛ Onyankopɔn nkurɔfo nso. Nanso yɛnnɔɔso sɛ wɔbɛfrɛ yɛn sɛ Yesu asuafo.</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ak" sz="3200">
                <a:solidFill>
                  <a:schemeClr val="tx1">
                    <a:lumMod val="65000"/>
                    <a:lumOff val="35000"/>
                  </a:schemeClr>
                </a:solidFill>
              </a:rPr>
              <a:t>Nanso, Yesu frɛ yɛn sɛ yɛnyɛ n’asuafo. Enti, ɛsɛ sɛ yetie no na yɛafata ne frɛ.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frɛ nnipa a wɔapo wɔn wɔ wiase no sɛ wɔmmɛyɛ Onyankopɔn nkurɔfo.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ne Mateo adwuma?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towgyefo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ɔpofoni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duadwumfo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ɔsɔfo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1 </a:t>
            </a:r>
            <a:r xmlns:a="http://schemas.openxmlformats.org/drawingml/2006/main">
              <a:rPr altLang="ko-KR" lang="ak" sz="2800">
                <a:solidFill>
                  <a:srgbClr val="ff0000"/>
                </a:solidFill>
              </a:rPr>
              <a:t>towgyefo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Bere a Yesu refi hɔ no, ohuu ɔbarima bi a wɔfrɛ no Mateo sɛ ɔte towgyefo dan mu. Ɔka kyerɛɛ no sɛ: "Di m'akyi," na Mateo sɔre dii n'akyi.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59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paw asuafo dumien no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Saa nna no mu bi Yesu fii adi kɔɔ bepɔw bi so kɔbɔɔ mpae, na ɔdaa hɔ anadwo no bɔɔ Onyankopɔn mpae.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Ɛberɛ a adekyeeɛ no, ɔfrɛɛ n’asuafoɔ baa ne nkyɛn, na ɔyii wɔn mu dumienu, na ɔyii wɔn nso sɛ asomafoɔ.</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6: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12-13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Nnipa pii wɔ hɔ a wɔtee Yesu na wodii n’akyi. Wɔne Yesu kɔe kosuaa biribi fii Yesu hɔ</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Yesu bɔɔ mpae wiei no, ɔpaw wɔn mu dumien pɔtee sɛ asuafo a wɔbɛn wɔn.</a:t>
            </a:r>
            <a:r xmlns:a="http://schemas.openxmlformats.org/drawingml/2006/main">
              <a:rPr lang="a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Wɔpaw wɔn sɛ wɔne Yesu ntra, na wɔnka asɛmpa no, na wɔpam ahonhommɔne.</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“Anuonyam nka ɔsoro, asomdwoe nka asase so! Momma mo ani nnye, wɔawo Yesu.” Abɔfo a wofi soro kae sɛ</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ak" sz="3000">
                <a:solidFill>
                  <a:schemeClr val="tx1">
                    <a:lumMod val="65000"/>
                    <a:lumOff val="35000"/>
                  </a:schemeClr>
                </a:solidFill>
              </a:rPr>
              <a:t>Ná asuafo no yɛ nnipa ahorow: na wɔn mu binom yɛ apofofo, towgyefo, ɔman anidanfo, wɔn mu binom yɛ wɔn a wɔn bo yɛ hyew.</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Nanso Yesu bɔɔ Onyankopɔn mpae sɛ ɔmpaw n’asuafo no yiye, na ɔpaw wɔn yiye, hwɛɛ wɔn yiye, na ɔkyerɛkyerɛɛ wɔn yiye.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ak" sz="2800">
                <a:solidFill>
                  <a:schemeClr val="tx1">
                    <a:lumMod val="65000"/>
                    <a:lumOff val="35000"/>
                  </a:schemeClr>
                </a:solidFill>
              </a:rPr>
              <a:t>Eyi nti na Yesu paw n’asuafo no: 1) sɛ ɔbɛkyerɛkyerɛ wɔn Onyankopɔn asɛm, 2) sɛ ɔbɛma wɔaka asɛmpa no sɛnea nea wɔasua no te, na 3) ɔbɛma wɔabɔ Onyankopɔn ahenni tumi ho dawuru. Eyinom nti, Yesu paw n’asuafo.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Yɛyɛ Yesu asuafo nso.</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ak" sz="2800">
                <a:solidFill>
                  <a:schemeClr val="tx1">
                    <a:lumMod val="65000"/>
                    <a:lumOff val="35000"/>
                  </a:schemeClr>
                </a:solidFill>
              </a:rPr>
              <a:t>Yɛn adwuma no ne Yesu asuafo dumien no adwuma yɛ pɛ.</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ak" sz="2800">
                <a:solidFill>
                  <a:schemeClr val="tx1">
                    <a:lumMod val="65000"/>
                    <a:lumOff val="35000"/>
                  </a:schemeClr>
                </a:solidFill>
              </a:rPr>
              <a:t>Momma yɛnbɔ osuani asetena mfi ase nnɛ </a:t>
            </a:r>
            <a:r xmlns:a="http://schemas.openxmlformats.org/drawingml/2006/main">
              <a:rPr altLang="ko-KR" lang="ak" sz="3200">
                <a:solidFill>
                  <a:schemeClr val="tx1">
                    <a:lumMod val="65000"/>
                    <a:lumOff val="35000"/>
                  </a:schemeClr>
                </a:solidFill>
              </a:rPr>
              <a:t>.</a:t>
            </a:r>
            <a:r xmlns:a="http://schemas.openxmlformats.org/drawingml/2006/main">
              <a:rPr altLang="en-US" lang="ak"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r xmlns:a="http://schemas.openxmlformats.org/drawingml/2006/main">
              <a:rPr altLang="en-US" lang="ak" sz="3600">
                <a:solidFill>
                  <a:srgbClr val="0070c0"/>
                </a:solidFill>
              </a:rPr>
              <a:t> </a:t>
            </a:r>
            <a:r xmlns:a="http://schemas.openxmlformats.org/drawingml/2006/main">
              <a:rPr altLang="ko-KR" lang="ak" sz="3600">
                <a:solidFill>
                  <a:srgbClr val="0070c0"/>
                </a:solidFill>
              </a:rPr>
              <a:t>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na ɔkyerɛkyerɛ yɛn ɔsoro nokware sɛnea ɛbɛyɛ a yebetumi anyin te sɛ Yesu asuafo no.</a:t>
            </a:r>
            <a:r xmlns:a="http://schemas.openxmlformats.org/drawingml/2006/main">
              <a:rPr altLang="en-US" lang="a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Asuafoɔ baahe na Yesu paw wɔn sɛ asomafoɔ (wɔn a wɔsoma wɔn)??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du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du-baako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dumien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dunan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3 </a:t>
            </a:r>
            <a:r xmlns:a="http://schemas.openxmlformats.org/drawingml/2006/main">
              <a:rPr altLang="ko-KR" lang="ak" sz="2800">
                <a:solidFill>
                  <a:srgbClr val="ff0000"/>
                </a:solidFill>
              </a:rPr>
              <a:t>dumien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Saa nna no mu bi Yesu fii adi kɔɔ bepɔw bi so kɔbɔɔ mpae, na ɔdaa hɔ anadwo no bɔɔ Onyankopɔn mpae.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Ɛberɛ a adekyeeɛ no, ɔfrɛɛ n’asuafoɔ baa ne nkyɛn, na ɔyii wɔn mu dumienu, na ɔyii wɔn nso sɛ asomafoɔ.</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6: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12-13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60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Asɛmpa a Yesu kyerɛkyerɛe wɔ bepɔw no so no.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Afei ɔhunuu nnipadɔm no, ɔforo kɔɔ bepɔ bi so kɔtenaa ase. N’asuafo baa ne nkyɛn,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na ɔhyɛɛ aseɛ kyerɛkyerɛɛ wɔn sɛ:</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"Nhyira ne honhom mu ahiafo, na wɔn dea ne ɔsoro ahenni."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Yesu kyerɛɛ nnipadɔm a wɔwɔ bepɔw no so no sɛnea wɔbɛtra ase sɛ Onyankopɔn ahenni mu nnipa.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"Nhyira ne honhom mu ahiafo, na wɔn dea ne ɔsoro ahenni."</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Sɛnea abɔfo no kae no, wɔwoo Yesu a na ɔwɔ apɔwmuden wɔ mmoa adididaka mu.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Woasua sɛ wode wo sẽ betua wo sẽ, nanso meka kyerɛ wo sɛ fa benkum anim ma obiara a ɔbɛbɔ nifa anim. Afei mobɛyɛ Onyankopɔn mma!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Hwɛ nnomaa a wɔwɔ wim. Nnomaa nyɛ afuw mu adwuma, nanso Onyankopɔn ma wɔn nyinaa aduan. So Ɔrenhwɛ wo nsen nnomaa!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ak" altLang="ko-KR" sz="3000">
                <a:solidFill>
                  <a:schemeClr val="tx1">
                    <a:lumMod val="65000"/>
                    <a:lumOff val="35000"/>
                  </a:schemeClr>
                </a:solidFill>
              </a:rPr>
              <a:t>Yesu nkyerɛkyerɛ no maa nkurɔfo ho dwiriw wɔn paa. Efisɛ na Yesu wɔ tumi a ɛnte sɛ Bible akyerɛkyerɛfo mpapahwekwa.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Yesu ka kyerɛ yɛn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sɛ Onyankopɔn nkurɔfo asetra yɛ soronko wɔ wiase de ho.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So nsonsonoe bi wɔ yɛn abrabɔ mu wɔ wɔn a wonnye Yesu nni no ho?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Momma yɛnhwɛ yɛn ho na yɛnbɔ bra a ɛfata Onyankopɔn ahenni.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 ?</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deɛ ɔsesa yɛn ma yɛtena ase sɛ Onyankopɔn ahennie mu nnipa.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honhom mu ahiafo betumi anya?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sika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aduan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nidi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Onyankopɔn ahenni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Onyankopɔn ahenni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Afei ɔhunuu nnipadɔm no, ɔforo kɔɔ bepɔ bi so kɔtenaa ase. N’asuafo baa ne nkyɛn,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na ɔhyɛɛ aseɛ kyerɛkyerɛɛ wɔn sɛ:</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"Nhyira ne honhom mu ahiafo, na wɔn dea ne ɔsoro ahenni."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61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Ma Ahum no Dwo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Ɔsɔree, ɔkaa mframa no anim na ɔka kyerɛɛ asorɔkye no sɛ, "Monyɛ komm! Monyɛ komm!" Afei mframa no wuwui na ɛhɔ dwoe koraa.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39.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ne n’asuafo no boom traa ɔkorow bi mu sɛ wɔretwa Galilea Ɔtare no.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ak" altLang="ko-KR" sz="2500">
                <a:solidFill>
                  <a:schemeClr val="tx1">
                    <a:lumMod val="65000"/>
                    <a:lumOff val="35000"/>
                  </a:schemeClr>
                </a:solidFill>
              </a:rPr>
              <a:t>Betlehem nguanhwɛfo baa hɔ bɛhwɛɛ Onyankopɔn Ba a obegye nnipa nkwa no. “Yesu! Onyankopɔn Ba no! Meda mo ase sɛ moaba asase yi so!”</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wɔretwa ɔtare no, mpofirim ara mframa a ano yɛ den bɔe na asorɔkye bi a ɛyɛ hu bae.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Awiei koraa no, asuafo no ka kyerɛɛ Yesu. ‘Ɔkyerɛkyerɛfo, sɛ yɛmene yɛn a, ɛnhaw wo!’ Ɔkae.</a:t>
            </a:r>
            <a:r xmlns:a="http://schemas.openxmlformats.org/drawingml/2006/main">
              <a:rPr lang="a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kaa mframa no anim na ɔka kyerɛɛ asorɔkye no sɛ, “Monyɛ komm! Yɛ komm!” Afei mframa no wuwui na ɛhɔ dwoe koraa.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Ehu kaa wɔn na wobisaa wɔn ho wɔn ho sɛ, “Hena ne oyi? Mframa ne asorɔkye mpo tie no!”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Onyankopɔn nko ara na obetumi ahyɛ po 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ne mframa.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Ɛno nti na Yesu ne Onyankopɔn a ɔbɔ wiase na odi so 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Yesu a yegye di no nyɛ anyame pii no mu biako, na mmom Ɔbɔadeɛ Nyankopɔn koro pɛ na ɔwɔ tumi nyinaa.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yɛma yɛn gyidi nyin denam nokwasɛm yi a yɛbɛkae no so.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r xmlns:a="http://schemas.openxmlformats.org/drawingml/2006/main">
              <a:rPr altLang="en-US" lang="ak" sz="3600">
                <a:solidFill>
                  <a:srgbClr val="0070c0"/>
                </a:solidFill>
              </a:rPr>
              <a:t> </a:t>
            </a:r>
            <a:r xmlns:a="http://schemas.openxmlformats.org/drawingml/2006/main">
              <a:rPr altLang="ko-KR" lang="ak" sz="3600">
                <a:solidFill>
                  <a:srgbClr val="0070c0"/>
                </a:solidFill>
              </a:rPr>
              <a:t>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nneɛma nyinaa wura a ɔyɛ wiase yi mu biribiara na odi so.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Yesu hyɛɛ wɔ po ne mframa ho?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yɛ komm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tu mmirika na di agoru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nyane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soro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bue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wo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1 </a:t>
            </a:r>
            <a:r xmlns:a="http://schemas.openxmlformats.org/drawingml/2006/main">
              <a:rPr altLang="ko-KR" lang="ak" sz="2800">
                <a:solidFill>
                  <a:srgbClr val="ff0000"/>
                </a:solidFill>
              </a:rPr>
              <a:t>yɛ komm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Ɔsɔree, ɔkaa mframa no anim na ɔka kyerɛɛ asorɔkye no sɛ, "Monyɛ komm! Monyɛ komm!" Afei mframa no wuwui na ɛhɔ dwoe koraa.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39.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62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Hena na Ɔde Ne Ho Kaa Me Ntade?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Bere a ɔtee Yesu ho asɛm no, ɔforo kɔɔ n’akyi wɔ nnipadɔm no mu, na ɔde ne nsa kaa n’atade,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28.efisɛ osusuwii sɛ, "Sɛ mede me nsa ka ne ntade kɛkɛ a, mɛsa me yare."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27-28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Yesu a ɔyɛ biribiara wura no,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yɛ Onyankopɔn 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bere a Yesu baa asase yi so 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wɔwoo no wɔ mmoa adididaka mu a na ne nipadua brɛ ne ho ase.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Yɛn a yɛgye Yesu 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yɛ Onyankopɔn mma.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ɛsɛ sɛ yɛtra ase brɛ yɛn ho ase na yɛba fam te sɛ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Nnipa pii tee Yesu ho asɛm, na wodii Yesu akyi.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Afei ɔbaa bi baa n’akyi de ne nsa kaa Yesu ntadeɛ sɛ wɔnsa no yareɛ.</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Ɔbea bi nyaa yare bi a wɔfrɛ no mogya mmoroso mfe 12. Ɔbɔɔ mmɔden sɛ ɔbɛfa akwan pii so asiesie, nanso wɔansiesie na na wasɛe nea ɔwɔ nyinaa.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'Hena na ɔde ne nsa kaa me ntadeɛ??' Ntɛm ara na Yesu hui sɛ ne tumi afi Ne mu. Ɔbaa bɛhwee ne nan ase bɛkaa nokware no nyinaa kyerɛɛ no.</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Yesu ka kyerɛɛ no se, ‘Ɔbabea, wo gyidi asa wo yare. Kɔ asomdwoe mu.’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Ɔbea a na mogya retu no mfe 12 no kɔɔ Yesu nkyɛn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ne gyidi.</a:t>
            </a:r>
            <a:r xmlns:a="http://schemas.openxmlformats.org/drawingml/2006/main">
              <a:rPr altLang="en-US" lang="ak" sz="3200">
                <a:solidFill>
                  <a:schemeClr val="tx1">
                    <a:lumMod val="65000"/>
                    <a:lumOff val="35000"/>
                  </a:schemeClr>
                </a:solidFill>
              </a:rPr>
              <a:t> </a:t>
            </a:r>
            <a:r xmlns:a="http://schemas.openxmlformats.org/drawingml/2006/main">
              <a:rPr altLang="ko-KR" lang="ak" sz="3200">
                <a:solidFill>
                  <a:schemeClr val="tx1">
                    <a:lumMod val="65000"/>
                    <a:lumOff val="35000"/>
                  </a:schemeClr>
                </a:solidFill>
              </a:rPr>
              <a:t>Yesu saa ɔbea no yare na ɔkamfoo ne gyidi wɔ nkurɔfo no anim.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Onyankopɔn da so ara hu yɛn gyidi.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Sɛ yehyia nneɛma a emu yɛ den 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momma yɛmfa gyidi mmra Onyankopɔn nkyɛn.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 ?</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nim yɛn yaw ne yɛn nsɛnnennen na odi ho dwuma.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ɔbea a na ɔyare mfe 12 no de ne nsa kaa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nhwi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nsa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anammɔn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ntade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ntade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Bere a ɔtee Yesu ho asɛm no, ɔforo kɔɔ n’akyi wɔ nnipadɔm no mu, na ɔde ne nsa kaa n’atade,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efisɛ osusuwii sɛ, "Sɛ mede me nsa ka ne ntade kɛkɛ a, mɛsa me yare."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27-28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63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ak" sz="4000">
                <a:solidFill>
                  <a:srgbClr val="FF0000"/>
                </a:solidFill>
              </a:rPr>
              <a:t>Ɛnnɛ Asɛm</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ak" sz="3600">
                <a:solidFill>
                  <a:schemeClr val="tx1">
                    <a:lumMod val="65000"/>
                    <a:lumOff val="35000"/>
                  </a:schemeClr>
                </a:solidFill>
              </a:rPr>
              <a:t>Wobɛnyinsɛn na woawo ɔbabarima, na wode edin Yesu ato no.</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ak" sz="2800">
                <a:solidFill>
                  <a:schemeClr val="tx1">
                    <a:lumMod val="65000"/>
                    <a:lumOff val="35000"/>
                  </a:schemeClr>
                </a:solidFill>
              </a:rPr>
              <a:t>Luka</a:t>
            </a:r>
            <a:r xmlns:a="http://schemas.openxmlformats.org/drawingml/2006/main">
              <a:rPr altLang="en-US" dirty="0" lang="ak" sz="2800">
                <a:solidFill>
                  <a:schemeClr val="tx1">
                    <a:lumMod val="65000"/>
                    <a:lumOff val="35000"/>
                  </a:schemeClr>
                </a:solidFill>
              </a:rPr>
              <a:t> </a:t>
            </a:r>
            <a:r xmlns:a="http://schemas.openxmlformats.org/drawingml/2006/main">
              <a:rPr altLang="ko-KR" dirty="0" lang="ak"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baa asase so wɔ ahobrɛaseɛ ne ahobrɛaseɛ mu, nanso Ɔno ne yɛn nokware Hene.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Ɔkyeree ne nsa ka kyerɛɛ no sɛ, "Talitha koum!" (a ɛkyerɛ sɛ, "Abeawa ketewa, mese wo sɛ, sɔre!"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41.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Ɔbarima bi a wɔfrɛ no Yairo a ɔyɛ hyiadan mu panyin baa Yesu nkyɛn bɛkae sɛ; “Me babea rewu. Boa 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ɔne Yesu rekɔ fie no, ɔbarima bi tuu mmirika kɔka kyerɛɛ no sɛ ne babea awu dedaw.</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woduu fie no, na Yairo babea no awu dedaw, na na nkurɔfo resu.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kɔɔ mu kɔka kyerɛɛ wɔn se, “Abofra no nwui na wada.”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'Ɔkyeree ne nsa na ɔka kyerɛɛ no sɛ, "Talitha koum!" (a ɛkyerɛ sɛ, "Abeawa ketewa, mese wo sɛ, sɔre!" ). Ntɛm ara na abeawa no sɔre gyinaa hɔ na ɔkyinkyin.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Yesu na odi owu 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Owu yɛ ade a ɛyɛ hu paa ma nnipa, nanso Yesu dii so nkonim.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Yebewu da bi ntɛm anaa akyiri yi.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ɛnsɛ sɛ wusuro owu.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Ɛfiri sɛ saa Yesu na ɔdi owuo no 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 yɛgye Yesu a ɔdii owuo so nkonim no di.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Nea ɔma nkwa ne Nea odi nkwa so bere koro mu.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k" sz="3200">
                <a:solidFill>
                  <a:schemeClr val="tx1">
                    <a:lumMod val="65000"/>
                    <a:lumOff val="35000"/>
                  </a:schemeClr>
                </a:solidFill>
              </a:rPr>
              <a:t>Dɛn na “Talitha koum!” kyerɛ?</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ak" sz="2800">
                <a:solidFill>
                  <a:schemeClr val="tx1">
                    <a:lumMod val="65000"/>
                    <a:lumOff val="35000"/>
                  </a:schemeClr>
                </a:solidFill>
              </a:rPr>
              <a:t>Abeawa ketewa, di anɔpaduan!</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Abeawa ketewa, kɔda!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Abeawa ketewa, sɔre!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Abeawa ketewa, to dwom bi!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3 </a:t>
            </a:r>
            <a:r xmlns:a="http://schemas.openxmlformats.org/drawingml/2006/main">
              <a:rPr altLang="ko-KR" lang="ak" sz="2800">
                <a:solidFill>
                  <a:srgbClr val="ff0000"/>
                </a:solidFill>
              </a:rPr>
              <a:t>Abeawa ketewa, sɔre!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Ɔkyeree ne nsa ka kyerɛɛ no sɛ, "Talitha koum!" (a ɛkyerɛ sɛ, "Abeawa ketewa, mese wo sɛ, sɔre!"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5: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41. Ɔde ne nsa kyerɛɛ ne so</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de</a:t>
            </a:r>
            <a:r xmlns:a="http://schemas.openxmlformats.org/drawingml/2006/main">
              <a:rPr altLang="en-US" lang="ak" sz="4000">
                <a:solidFill>
                  <a:srgbClr val="ff0000"/>
                </a:solidFill>
              </a:rPr>
              <a:t> </a:t>
            </a:r>
            <a:r xmlns:a="http://schemas.openxmlformats.org/drawingml/2006/main">
              <a:rPr altLang="ko-KR" lang="ak" sz="4000">
                <a:solidFill>
                  <a:srgbClr val="ff0000"/>
                </a:solidFill>
              </a:rPr>
              <a:t>Sɔhwɛ</a:t>
            </a:r>
            <a:r xmlns:a="http://schemas.openxmlformats.org/drawingml/2006/main">
              <a:rPr altLang="en-US" lang="ak"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Ɛhe na wɔwoo Yesu?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yɛ</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fie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ahemfie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wɔ mmoa adididaka mu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ahɔhodan a ɛyɛ fɛ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3 </a:t>
            </a:r>
            <a:r xmlns:a="http://schemas.openxmlformats.org/drawingml/2006/main">
              <a:rPr altLang="ko-KR" lang="ak" sz="2800">
                <a:solidFill>
                  <a:srgbClr val="ff0000"/>
                </a:solidFill>
              </a:rPr>
              <a:t>wɔ mmoa adididaka mu</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64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Ɔyarefo bi a ɔwɔ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Ɛnna Yesu ka kyerɛɛ no se, “Sɔre! Fa wo mpa no na nantew.”</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ak" altLang="ko-KR" sz="3600">
                <a:solidFill>
                  <a:schemeClr val="tx1">
                    <a:lumMod val="65000"/>
                    <a:lumOff val="35000"/>
                  </a:schemeClr>
                </a:solidFill>
              </a:rPr>
              <a:t>Ntɛm ara na ɔbarima no ho tɔɔ no yare; ɔfaa ne mpa no na ɔnantew. Da a eyi sii no yɛ Homeda,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Yohane 5: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8-9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 ɔtare bi a wɔfrɛ no Betesda wɔ Yerusalem. Nnipa dodow bi a wɔyare boaboaa wɔn ho ano retwɛn sɛ nsu no bɛtu.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 Awurade bɔfoɔ bi sian kɔ ɔtare no mu wɔ mmerɛ bi mu na ɔkanyan nsuo no; obiara a saa bere no edi kan, bere a wɔkanyan nsu no akyi no, ɔde ne ho hyɛɛ mu no, ne ho atɔ no fi yare biara a na ɔwɔ no 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Ná ɔbarima bi wɔ hɔ a ontumi nnantew. Bere a Yesu huu no na obisaa ɔbarima a watra hɔ mfe aduasa awotwe no. “Wopɛ sɛ wo ho tɔ wo?”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“Owura, minni obiara a ɔbɛboa me ma makɔ ɔtare no mu bere a nsu no awosow no. Mesrɛ wo, boa me!” Ɛnna Yesu ka kyerɛɛ no se, “Sɔre! Fa wo mpa no na nantew.”</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Sɛnea Yesu kae no, ɔfaa ne mpa so nantew. Ntɛm ara, wɔsaa ɔyarefo a na ɔyare mfe 38 no yare.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ak" altLang="ko-KR" sz="3600">
                <a:solidFill>
                  <a:schemeClr val="tx1">
                    <a:lumMod val="65000"/>
                    <a:lumOff val="35000"/>
                  </a:schemeClr>
                </a:solidFill>
              </a:rPr>
              <a:t>Ade a na ɛho hia paa ma ayarefo a wɔwɔ Betesda ɔtare no ho 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sɛ wɔbɛsa no yare.</a:t>
            </a:r>
            <a:r xmlns:a="http://schemas.openxmlformats.org/drawingml/2006/main">
              <a:rPr lang="ak"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Yesu nim nea yehia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ye sen yɛn.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Yesu ne Nea ɔma yɛn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nea yehia.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ne Nea ɔsa nyarewa nyinaa na ɔwɔ tumi sɛ odi biribiara 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na ɔyarefo no ka kyerɛɛ Yesu sɛ ɔnyɛ?</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Mesrɛ wo, sa me yareɛ!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Mesrɛ wo, gye me nkwa!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Ma me aduan bi, mesrɛ wo!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Mesrɛ wo, boa me ma menkɔ ɔtare no mu bere a nsuo rekanyan no!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Mesrɛ wo, boa me ma menkɔ ɔtare no mu bere a nsuo rekanyan no!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Ɛnnɛ wɔ Dawid kuro mu no, wɔawo Agyenkwa bi ama wo; ɔno ne Kristo Awurade.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Te sɛ</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Ɛnna Yesu ka kyerɛɛ no se, “Sɔre! Fa wo mpa no na nantew.”</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ak" altLang="ko-KR" sz="3600">
                <a:solidFill>
                  <a:schemeClr val="tx1">
                    <a:lumMod val="65000"/>
                    <a:lumOff val="35000"/>
                  </a:schemeClr>
                </a:solidFill>
              </a:rPr>
              <a:t>9.Ntɛm ara na ɔbarima no ho tɔɔ no yare; ɔfaa ne mpa no na ɔnantew. Da a eyi sii no yɛ Homeda,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Yohane 5: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8-9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65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a ɔmaa Mmarima 5,000 aduan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Afei Yesu faa paanoo no, daa ase, na ɔkyekyɛ maa wɔn a wɔtete hɔ no dodow biara a wɔpɛ. Ɔyɛɛ saa ara wɔ mpataa no ho.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Yohane</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11.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Nnipa bɛboro mpem anum boaboaa wɔn ho ano tiee Yesu nkyerɛkyerɛ.</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Nanso na ɛyɛ awia aduan bere. Na ɔkɔm de obiara, nanso na wonni aduan biara a wobedi, na nea na wɔwɔ ara ne mpataa abien ne paanoo anum.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Afei Yesu faa paanoo no ne mpataa no, daa ase, na ɔkyekyɛ maa wɔn a wɔtete hɔ no dodow biara a wɔpɛ.</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Nanso, biribi a ɛyɛ nwonwa sii! Ná nnipa 5,000 no wɔ nea ɛdɔɔso a ɛbɛma wɔamene!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 wɔboaboaa ano, na wɔde atoko paanoo anum a wɔn a wɔadi no aka no asinasin guu nkɛntɛn dumien mu 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Yɛn fam no, ɔkwan biara nni hɔ a yɛbɛfa so ama nnipa bɛboro 5,000 ayɛ 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paanoo anum ne mpataa mmienu ka ho.</a:t>
            </a:r>
            <a:r xmlns:a="http://schemas.openxmlformats.org/drawingml/2006/main">
              <a:rPr lang="a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Nanso Yesu, Onyankopɔn Ba no, ne wɔn yɛɛ anwonwade.</a:t>
            </a:r>
            <a:r xmlns:a="http://schemas.openxmlformats.org/drawingml/2006/main">
              <a:rPr lang="a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Ɛho hia sɛ yɛka Yesu ho bere nyinaa sen sɛ yebenya biribiara pii anaasɛ yenni bi.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na obetumi ama yɛn aduan bebree.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47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awoda pa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Aduan ahe na aka bere a Yesu maa nnipa 5,000 aduan akyi?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nketewa du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nketewa du-baako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nketewa dumien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nketewa dumiɛnsa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3 </a:t>
            </a:r>
            <a:r xmlns:a="http://schemas.openxmlformats.org/drawingml/2006/main">
              <a:rPr lang="ak" altLang="ko-KR" sz="2800">
                <a:solidFill>
                  <a:srgbClr val="ff0000"/>
                </a:solidFill>
              </a:rPr>
              <a:t>nketewa dumien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Afei Yesu faa paanoo no, daa ase, na ɔkyekyɛ maa wɔn a wɔtete hɔ no dodow biara a wɔpɛ. Ɔyɛɛ saa ara wɔ mpataa no ho.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Yohane</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11.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66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nam nsu no so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ak" altLang="ko-KR" sz="3600"/>
              <a:t>Bere a wɔde ahyɛmma twaa akwansin abiɛsa anaa abiɛsa ne fã no, wohuu Yesu sɛ ɔrebɛn ɔkorow no, na ɔnam nsu no so; na ehu kaa wɔn.</a:t>
            </a:r>
            <a:endParaRPr xmlns:a="http://schemas.openxmlformats.org/drawingml/2006/main" lang="en-US" altLang="ko-KR" sz="3600"/>
          </a:p>
          <a:p>
            <a:pPr xmlns:a="http://schemas.openxmlformats.org/drawingml/2006/main" lvl="0">
              <a:defRPr/>
            </a:pPr>
            <a:r xmlns:a="http://schemas.openxmlformats.org/drawingml/2006/main">
              <a:rPr lang="ak" altLang="ko-KR" sz="3600"/>
              <a:t>Nanso ɔka kyerɛɛ wɔn sɛ: “Ɛyɛ me, monnsuro.”</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Yohane</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19-20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Yesu nkutoo rebɔ mpae wɔ bepɔw no so no, na n’asuafo no de hyɛmma no retwa ɔtare no.</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Awiei koraa no, na esum adu na mframa ne nsu no mu yɛɛ den na ɛyɛɛ den.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“Hwɛ hɔ! Obi nam nsu no so!“ Ehu kaa wɔn. Wɔn mu biako teɛɛm sɛ, “Obi nam nsu no 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“Ɛyɛ me: nsuro!” Ɛyɛ Yesu na ɔnam nsu no so.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Eyi maa wɔn ho dwiriw wɔn. Wɔmaa Yesu akwaaba wɔ ɔkorow no mu. Wosusuwii sɛ, “Ɛbɛyɛ sɛ Yesu yɛ Onyankopɔn 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Nsu so nantew yɛ biribi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obiara ntumi nyɛ.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Nanso Yesu nantew nsu no so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sɛ ɔbɛhwehwɛ n’asuafo.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Esiane sɛ Yesu yɛ onipa soronko nti,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Onyankopɔn ba.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Ɛsɛ sɛ yegye di ankasa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sɛ Yesu yɛ Onyankopɔn Ba.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de</a:t>
            </a:r>
            <a:r xmlns:a="http://schemas.openxmlformats.org/drawingml/2006/main">
              <a:rPr altLang="en-US" lang="ak" sz="4000">
                <a:solidFill>
                  <a:srgbClr val="ff0000"/>
                </a:solidFill>
              </a:rPr>
              <a:t> </a:t>
            </a:r>
            <a:r xmlns:a="http://schemas.openxmlformats.org/drawingml/2006/main">
              <a:rPr altLang="ko-KR" lang="ak" sz="4000">
                <a:solidFill>
                  <a:srgbClr val="ff0000"/>
                </a:solidFill>
              </a:rPr>
              <a:t>Asɛmfua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Wɔduruu fie hɔ no, wɔhunuu abofra no sɛ ɔne ne maame Maria, na wɔkotow som no. Afei wobuee wɔn akoradeɛ mu de sika ne aduhuam ne kuroboɔ akyɛdeɛ maa 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rgbClr val="ff0000"/>
                </a:solidFill>
              </a:rPr>
              <a:t>Hena ne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na ɔba yɛn nkyɛn bɛboa na wagye yɛn nkwa ɛmfa ho akwanside biara a yɛwɔ.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Ɛyɛɛ dɛn na Yesu baa n’asuafoɔ nkyɛn wɔ ɔtare no mfimfini??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wimhyɛn a ɛretu wɔ nsu no so..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sɛ wobɛforo hyɛmma a ɛyɛ ntɛmntɛm 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asuguare..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nantew nsu no so..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nantew nsu no so..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Bere a wɔde ahyɛmma twaa akwansin abiɛsa anaa abiɛsa ne fã no, wohuu Yesu sɛ ɔrebɛn ɔkorow no, na ɔnam nsu no so; na ehu kaa wɔn.</a:t>
            </a:r>
            <a:endParaRPr xmlns:a="http://schemas.openxmlformats.org/drawingml/2006/main" lang="en-US" altLang="ko-KR" sz="3600"/>
          </a:p>
          <a:p>
            <a:pPr xmlns:a="http://schemas.openxmlformats.org/drawingml/2006/main" lvl="0">
              <a:defRPr/>
            </a:pPr>
            <a:r xmlns:a="http://schemas.openxmlformats.org/drawingml/2006/main">
              <a:rPr lang="ak" altLang="ko-KR" sz="3600"/>
              <a:t>Nanso ɔka kyerɛɛ wɔn sɛ: “Ɛyɛ me, monnsuro.”</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Yohane</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19-20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67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Petro Kyerɛkyerɛ a Ɔkae wɔ Kristo ho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Simon Petro buae se, “Wone Kristo, Onyankopɔn teasefo no ba.”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Mateo</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16.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Da bi, Yesu bisaa n’asuafo no sɛ, “Hwan na nkurɔfo ka sɛ Onipa Ba no yɛ?”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Wobuae se, “Ebinom se Yohane Suboni; afoforo nso ka sɛ Elia; ne adiyifoɔ no mu baako."</a:t>
            </a:r>
            <a:r xmlns:a="http://schemas.openxmlformats.org/drawingml/2006/main">
              <a:rPr lang="a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"Nanso wo nso ɛ?" obisae. "Woka sɛ meyɛ hena?"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Simon Petro buae se, “Wone Kristo, Onyankopɔn teasefo no 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de anigye kɛse kae. "Woka wo bɔneka no yie! Ɔbotan yi so na mɛsi m'asɔre!”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wɔwoo Yesu no, nsoromma bi yii ne ho adi kyerɛɛ nnuruyɛfo a wɔwɔ apuei fam 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ak" altLang="ko-KR" sz="3600">
                <a:solidFill>
                  <a:schemeClr val="tx1">
                    <a:lumMod val="65000"/>
                    <a:lumOff val="35000"/>
                  </a:schemeClr>
                </a:solidFill>
              </a:rPr>
              <a:t>Ná Petro nim onipa ko a Yesu yɛ ankasa, na ɔkaa Yesu ho asɛm pɛpɛɛpɛ.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Na Yesu tee eyi akyi no, ɔkamfoo Petro wɔ ne bɔneka a ɛteɛ no ho.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Yesusuw sɛ Yesu yɛ hena?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Ɛsɛ sɛ yehu Yesu sɛnea Bible ka no pɛpɛɛpɛ, na ɛsɛ sɛ yɛka Yesu ho asɛm sɛnea Bible ka no pɛpɛɛpɛ.</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rgbClr val="ff0000"/>
                </a:solidFill>
              </a:rPr>
              <a:t>Hena ne Yesu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ne Nea ɔkyekye n’asɔre wɔ gyidie bɔneka a ɛfata 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Hena na Petro kae sɛ Yesu yɛ?</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Kristo, Onyankopɔn Ba 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Elia a ɔwɔ tumi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Yohane Suboni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Yeremia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1 </a:t>
            </a:r>
            <a:r xmlns:a="http://schemas.openxmlformats.org/drawingml/2006/main">
              <a:rPr lang="ak" altLang="ko-KR" sz="2800">
                <a:solidFill>
                  <a:srgbClr val="ff0000"/>
                </a:solidFill>
              </a:rPr>
              <a:t>Kristo, Onyankopɔn Ba no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Simon Petro buae se, “Wone Kristo, Onyankopɔn teasefo no ba.”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Mateo</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16: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16.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68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Ɔdefo Ɔkwasea no Ho Asɛm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"Nanso Onyankopɔn ka kyerɛɛ no sɛ, 'O kwasea! Anadwo yi ara wɔbɛhwehwɛ wo nkwa afi wo hɔ. Afei hena na obenya nea woasiesie ama wo ho?'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12:20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“Yesu kaa sɛ, “Onipa nkwa ne nea ɔwɔ nni hwee yɛ.”</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 Yesu kaa asɛm bi kyerɛɛ yɛn.</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ak" altLang="ko-KR" sz="3200">
                <a:solidFill>
                  <a:schemeClr val="tx1">
                    <a:lumMod val="65000"/>
                    <a:lumOff val="35000"/>
                  </a:schemeClr>
                </a:solidFill>
              </a:rPr>
              <a:t>Ɛfa ɔdefo kwasea bi ho.</a:t>
            </a:r>
            <a:r xmlns:a="http://schemas.openxmlformats.org/drawingml/2006/main">
              <a:rPr lang="a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Ɔdefo no ani gyei sɛ obesi adekoradan kɛse bi ama n’ahonyade ne n’aburow. "Maboaboa aduan pii ano wɔ adekoradan mu, me kra, afei nya anigye!"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Afei Onyankopɔn ka kyerɛɛ ɔdefo no.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k" altLang="ko-KR" sz="2800">
                <a:solidFill>
                  <a:schemeClr val="tx1">
                    <a:lumMod val="65000"/>
                    <a:lumOff val="35000"/>
                  </a:schemeClr>
                </a:solidFill>
              </a:rPr>
              <a:t>"Woyɛ ɔkwasea! Sɛ migye wo nkwa nnɛ a, hena agyapade na w'ahonyade nyinaa bɛyɛ?"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“Nsoromma yi da adi bere a wɔawo ɔhene no! Momma yenni nsoromma no akyi!” Nnuruyɛfo fii ase dii nsoromma no akyi.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wiee ɔkasa no na ɔkae sɛ,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k" altLang="ko-KR" sz="2800">
                <a:solidFill>
                  <a:schemeClr val="tx1">
                    <a:lumMod val="65000"/>
                    <a:lumOff val="35000"/>
                  </a:schemeClr>
                </a:solidFill>
              </a:rPr>
              <a:t>"Mommfa ahonyade nsie mma wo, na mmom Onyankopɔn. Yɛ nea wubetumi biara na boa wɔn a wohia mmoa."</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ak" altLang="ko-KR" sz="3500">
                <a:solidFill>
                  <a:schemeClr val="tx1">
                    <a:lumMod val="65000"/>
                    <a:lumOff val="35000"/>
                  </a:schemeClr>
                </a:solidFill>
              </a:rPr>
              <a:t>Dɛn na wɔde wo sika di dwuma?</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ak" altLang="ko-KR" sz="3500">
                <a:solidFill>
                  <a:schemeClr val="tx1">
                    <a:lumMod val="65000"/>
                    <a:lumOff val="35000"/>
                  </a:schemeClr>
                </a:solidFill>
              </a:rPr>
              <a:t>So wɔde redi dwuma de ama wo nkutoo abotɔyam?</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ak" altLang="ko-KR" sz="3500">
                <a:solidFill>
                  <a:schemeClr val="tx1">
                    <a:lumMod val="65000"/>
                    <a:lumOff val="35000"/>
                  </a:schemeClr>
                </a:solidFill>
              </a:rPr>
              <a:t>Ɛsɛ sɛ wɔde sika di dwuma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ak" altLang="ko-KR" sz="3500">
                <a:solidFill>
                  <a:schemeClr val="tx1">
                    <a:lumMod val="65000"/>
                    <a:lumOff val="35000"/>
                  </a:schemeClr>
                </a:solidFill>
              </a:rPr>
              <a:t>Onyankopɔn anuonyam nti.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ak" altLang="ko-KR" sz="3500">
                <a:solidFill>
                  <a:schemeClr val="tx1">
                    <a:lumMod val="65000"/>
                    <a:lumOff val="35000"/>
                  </a:schemeClr>
                </a:solidFill>
              </a:rPr>
              <a:t>Yɛyɛ Onyankopɔn ahennie mu nnipa. Enti, ɛho hia sɛ yɛde yɛn ankasa sika boa nnipa a wohia mmoa.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ne nkwa nyinaa wura, ne ahonyade nyinaa.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na ɔdefo kwasea no yɛ maa ne kra?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Ɔboaa ahiafo.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Ɔsom Onyankopɔn.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Ɔkaa asɛmpa no.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Ɔkoraa ahonyadeɛ bebree so.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Ɔkoraa ahonyadeɛ bebree so.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k" altLang="ko-KR" sz="3600"/>
              <a:t>"Nanso Onyankopɔn ka kyerɛɛ no sɛ, 'O kwasea! Anadwo yi ara wɔbɛhwehwɛ wo nkwa afi wo hɔ. Afei hena na obenya nea woasiesie ama wo ho?'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12:20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69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Nguan a Wɔayera no a Wɔrehwehwɛ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ak" altLang="ko-KR" sz="3600"/>
              <a:t>Meka kyerɛ mo sɛ saa ara na anigyeɛ bɛba soro wɔ ɔsoro wɔ ɔdebɔneyɛfoɔ baako a ɔsakyera ho sene nnipa atreneefoɔ aduɔkron nkron a ɛnhia sɛ wɔsakyera.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Da bi wogyaw oguan bi a ɔno nkutoo, na wɔatew ne ho afi ne nnamfo nguan ho.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Oguanhwɛfo no kan nguan no na ohui sɛ ɔha no mu biako ayera!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Oguanhwɛfo no gyaw nguan 99 na ofii adi kɔhwehwɛɛ nguan bi a wayera.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Nsoromma no gyinaa Betlehem mmoa dan no so. Ná Bible ahyɛ nkɔm sɛ wɔwoo Yesu wɔ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 awiei koraa no oguanhwɛfo no huu oguan a wayera no.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k" altLang="ko-KR" sz="2800">
                <a:solidFill>
                  <a:schemeClr val="tx1">
                    <a:lumMod val="65000"/>
                    <a:lumOff val="35000"/>
                  </a:schemeClr>
                </a:solidFill>
              </a:rPr>
              <a:t>Oguanhwɛfo no de anigye baa fie ne nguan no na odii apontow kɛse bi.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wiee ɔkasa no na ɔkae sɛ,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k" altLang="ko-KR" sz="2800">
                <a:solidFill>
                  <a:schemeClr val="tx1">
                    <a:lumMod val="65000"/>
                    <a:lumOff val="35000"/>
                  </a:schemeClr>
                </a:solidFill>
              </a:rPr>
              <a:t>"Sɛnea oguanhwɛfo no ani gye sɛ obehu oguan a wayera no,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k" altLang="ko-KR" sz="2800">
                <a:solidFill>
                  <a:schemeClr val="tx1">
                    <a:lumMod val="65000"/>
                    <a:lumOff val="35000"/>
                  </a:schemeClr>
                </a:solidFill>
              </a:rPr>
              <a:t>Onyankopɔn ani gye ɔdebɔneyɛfo biako adwensakra 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ak" altLang="ko-KR" sz="3600">
                <a:solidFill>
                  <a:schemeClr val="tx1">
                    <a:lumMod val="65000"/>
                    <a:lumOff val="35000"/>
                  </a:schemeClr>
                </a:solidFill>
              </a:rPr>
              <a:t>Ná ɛsɛ sɛ oguanhwɛfo no bɔ afɔre a enni ano na ama wanya oguan a wayera.</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Yesu de ne nkwa bɔɔ afɔre de gyee yɛn nkwa.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k" altLang="ko-KR" sz="3600">
                <a:solidFill>
                  <a:schemeClr val="tx1">
                    <a:lumMod val="65000"/>
                    <a:lumOff val="35000"/>
                  </a:schemeClr>
                </a:solidFill>
              </a:rPr>
              <a:t>Ɛsɛ sɛ yɛda Yesu ase sɛ wagye yɛn nkwa te sɛ oguan a wayera.</a:t>
            </a:r>
            <a:r xmlns:a="http://schemas.openxmlformats.org/drawingml/2006/main">
              <a:rPr lang="ak"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 ?</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a:t>
            </a:r>
            <a:r xmlns:a="http://schemas.openxmlformats.org/drawingml/2006/main">
              <a:rPr lang="ak" altLang="en-US" sz="3600">
                <a:solidFill>
                  <a:srgbClr val="0070c0"/>
                </a:solidFill>
              </a:rPr>
              <a:t> </a:t>
            </a:r>
            <a:r xmlns:a="http://schemas.openxmlformats.org/drawingml/2006/main">
              <a:rPr lang="ak" altLang="ko-KR" sz="3600">
                <a:solidFill>
                  <a:srgbClr val="0070c0"/>
                </a:solidFill>
              </a:rPr>
              <a:t>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ne nea n’ani gye yɛn adwensakra a yefi bɔne mu no ho.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na oguanhwɛfo no anyɛ bere a ɔrehwehwɛ oguan a wayera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Ogyaw nguan 99 sɛ wɔnkɔhwehwɛ nea ayera no mu.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N’ani gyei sɛ ohuu nea wayera 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Ɔtɔɔ oguan foforo.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Ɔfrɛɛ nkurɔfo baa apontow bi ase.</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3 </a:t>
            </a:r>
            <a:r xmlns:a="http://schemas.openxmlformats.org/drawingml/2006/main">
              <a:rPr lang="ak" altLang="ko-KR" sz="2800">
                <a:solidFill>
                  <a:srgbClr val="ff0000"/>
                </a:solidFill>
              </a:rPr>
              <a:t>Ɔtɔɔ oguan foforo.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ak" altLang="ko-KR" sz="3600"/>
              <a:t>Meka kyerɛ mo sɛ saa ara na anigyeɛ bɛba soro wɔ ɔsoro wɔ ɔdebɔneyɛfoɔ baako a ɔsakyera ho sene nnipa atreneefoɔ aduɔkron nkron a ɛnhia sɛ wɔsakyera.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70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Samariani Pa Ho Asɛm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ak" altLang="ko-KR" sz="3600"/>
              <a:t>"Wususuw sɛ saa baasa yi mu hena na na ɔyɛ ɔbarima a ɔhwee adwowtwafo nsa no fipamfo?"</a:t>
            </a:r>
            <a:endParaRPr xmlns:a="http://schemas.openxmlformats.org/drawingml/2006/main" lang="en-US" altLang="ko-KR" sz="3600"/>
          </a:p>
          <a:p>
            <a:pPr xmlns:a="http://schemas.openxmlformats.org/drawingml/2006/main" lvl="0">
              <a:defRPr/>
            </a:pPr>
            <a:r xmlns:a="http://schemas.openxmlformats.org/drawingml/2006/main">
              <a:rPr lang="ak" altLang="ko-KR" sz="3600"/>
              <a:t>Mmara ho ɔbenfo no buae sɛ, “Nea ohuu no mmɔbɔ.” Yesu ka kyerɛɛ no sɛ, “Kɔ na kɔyɛ saa ara.”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10: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36-37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ɔbarima bi nkutoo nantew no, ohyiaa adwowtwafo. Woyii ne ntade, boroo no na wɔkɔe, na wogyaw no fã a wawu.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Afei ɔsɔfo bi huu no wɔ kwan so, ɔtwam wɔ ɔfã foforo. Saa ara na Lewini bi nso yɛe.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 Maria, Yosef, ne akokoaa Yesu a ɔbaa asase so sɛ ɔhene no wɔ Betlehem mmoa dan mu.</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Nea ɛto so abiɛsa no, ɛbaa sɛ Samariani bi huu no. Na Samariafo no yɛ nnipa a na Yudafo no ani nnye wɔn ho.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Nanso, Samariani no huu no mmɔbɔ, enti ɔne no dii na ɔhwɛɛ no yiye.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kae sɛ: “Ɛsɛ sɛ Onyankopɔn nkurɔfo, bere biara, yɛ yɔnko pa a ɔboa wɔn a wohia mmoa.”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Sɛ yɛhwɛ a, na ɛte sɛ nea ɔsɔfo no ne Lewifo no bɛn Onyankopɔn, nanso na wɔnnɔ obi foforo biara.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Sɛ yɛhwɛ Samariani no a, na ɛte sɛ nea ɔmmɛn Onyankopɔn, na mmom na ɔyɛ ofipamfo pa a ɔwɔ ɔpɛ sɛ ɔbɛdɔ afoforo.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Ɛsɛ sɛ yɛyɛ wɔn a wɔboa yɛn afipamfo a wohia mmoa nso sɛ yɛbɛn Onyankopɔn 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Yɛn na wɔhyɛ yɛn ma yɛwu ma yɛn bɔne, te sɛ wɔn a wɔabɔ wɔn apoo no ara pɛ.</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ak" altLang="ko-KR" sz="3600">
                <a:solidFill>
                  <a:schemeClr val="tx1">
                    <a:lumMod val="65000"/>
                    <a:lumOff val="35000"/>
                  </a:schemeClr>
                </a:solidFill>
              </a:rPr>
              <a:t>Nanso Yesu na ogyee yɛn fii tebea a ɛyɛ hu yi 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ɔsɔfo no ne Lewini no huu ɔbarima bi a wɔabɔ no korɔn no, dɛn na wɔyɛe?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Wɔbɔɔ mpae maa 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The saa n’akuru no yare.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Wɔde no kɔɔ ayaresabea.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Wɔtwam faa ne nkyɛn wɔ ɔfã foforo.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4 </a:t>
            </a:r>
            <a:r xmlns:a="http://schemas.openxmlformats.org/drawingml/2006/main">
              <a:rPr lang="ak" altLang="ko-KR" sz="2800">
                <a:solidFill>
                  <a:srgbClr val="ff0000"/>
                </a:solidFill>
              </a:rPr>
              <a:t>Wɔtwam faa ne nkyɛn wɔ ɔfã foforo.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ak" altLang="ko-KR" sz="3600"/>
              <a:t>"Wususuw sɛ saa baasa yi mu hena na na ɔyɛ ɔbarima a ɔhwee adwowtwafo nsa no fipamfo?"</a:t>
            </a:r>
            <a:endParaRPr xmlns:a="http://schemas.openxmlformats.org/drawingml/2006/main" lang="en-US" altLang="ko-KR" sz="3600"/>
          </a:p>
          <a:p>
            <a:pPr xmlns:a="http://schemas.openxmlformats.org/drawingml/2006/main" lvl="0">
              <a:defRPr/>
            </a:pPr>
            <a:r xmlns:a="http://schemas.openxmlformats.org/drawingml/2006/main">
              <a:rPr lang="ak" altLang="ko-KR" sz="3600"/>
              <a:t>Mmara ho ɔbenfo no buae sɛ, “Nea ohuu no mmɔbɔ.” Yesu ka kyerɛɛ no sɛ, “Kɔ na kɔyɛ saa ara.”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10: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36-37 na ɛwɔ hɔ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71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Maria ne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ak" altLang="ko-KR" sz="4000"/>
              <a:t>nanso ade biako pɛ na ehia. Maria apaw nea eye, na wɔrennye mfi ne nsam."</a:t>
            </a:r>
            <a:endParaRPr xmlns:a="http://schemas.openxmlformats.org/drawingml/2006/main" lang="en-US" altLang="ko-KR" sz="4000"/>
          </a:p>
          <a:p>
            <a:pPr xmlns:a="http://schemas.openxmlformats.org/drawingml/2006/main" lvl="0">
              <a:defRPr/>
            </a:pPr>
            <a:r xmlns:a="http://schemas.openxmlformats.org/drawingml/2006/main">
              <a:rPr lang="ak"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ak"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10: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42.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Wɔtoo nsa frɛɛ Yesu baa Maria ne Marta fie.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Nnuruyɛfo a wofi Apuei fam de sika kɔkɔɔ, aduhuam, ne kurobo a wɔasiesie sɛ akyɛde no maa Yesu. “Meda wo ase Yesu sɛ woaba asase yi so!”</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Bere a na Marta nni adagyew wɔ adwuma mu no, Maria de ahopere tiee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"Minnye nni sɛ Mary maa me nkutoo yɛɛ adwuma bere a minni adagyew saa no," Martha susuwii.</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Awiei koraa no, Marta nwiinwii kyerɛɛ Yesu. "Yesu, mesrɛ wo gyae Maria nkɔ. Mewɔ adwuma pii dodo sɛ me nkutoo mɛyɛ."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kaa sɛ, "Nnyɛ pii. Maria ani gye ho sɛ ɔbɛtie, enti ɔbɛkɔ so atie."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solidFill>
                  <a:srgbClr val="ff0000"/>
                </a:solidFill>
              </a:rPr>
              <a:t>Ɛnnɛ Adesua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solidFill>
                  <a:schemeClr val="tx1">
                    <a:lumMod val="65000"/>
                    <a:lumOff val="35000"/>
                  </a:schemeClr>
                </a:solidFill>
              </a:rPr>
              <a:t>Marta susuwii sɛ ɛnsɛ sɛ Maria tie Yesu bere a na wɔwɔ nneɛma pii a wɔbɛyɛ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Nanso Yesu kyerɛkyerɛɛ wɔn sɛ tie a wobetie Yesu no som bo sen biribi foforo biara.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Bere a yɛde tie na yesua Bible no ne bere a ɛsom bo sen biara ma yɛn.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k" altLang="ko-KR" sz="3200">
                <a:solidFill>
                  <a:schemeClr val="tx1">
                    <a:lumMod val="65000"/>
                    <a:lumOff val="35000"/>
                  </a:schemeClr>
                </a:solidFill>
              </a:rPr>
              <a:t>Ɛnsɛ sɛ wɔma yɛn bere a yɛde betie Bible no na yɛasua biribi afi mu.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ak" altLang="ko-KR" sz="3200"/>
              <a:t>Hena ne Yesu?</a:t>
            </a:r>
            <a:r xmlns:a="http://schemas.openxmlformats.org/drawingml/2006/main">
              <a:rPr lang="a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rgbClr val="0070c0"/>
                </a:solidFill>
              </a:rPr>
              <a:t>Yesu yɛ..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k" altLang="ko-KR" sz="3600">
                <a:solidFill>
                  <a:schemeClr val="tx1">
                    <a:lumMod val="65000"/>
                    <a:lumOff val="35000"/>
                  </a:schemeClr>
                </a:solidFill>
              </a:rPr>
              <a:t>Yesu na ɔdɔ wɔn a wɔte Onyankopɔn asɛm 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Quiz 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k" altLang="ko-KR" sz="3200">
                <a:solidFill>
                  <a:schemeClr val="tx1">
                    <a:lumMod val="65000"/>
                    <a:lumOff val="35000"/>
                  </a:schemeClr>
                </a:solidFill>
              </a:rPr>
              <a:t>Dɛn na Maria yɛe bere a na Marta reyɛ adwuma pii 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1 </a:t>
            </a:r>
            <a:r xmlns:a="http://schemas.openxmlformats.org/drawingml/2006/main">
              <a:rPr lang="ak" altLang="ko-KR" sz="2800">
                <a:solidFill>
                  <a:schemeClr val="tx1">
                    <a:lumMod val="65000"/>
                    <a:lumOff val="35000"/>
                  </a:schemeClr>
                </a:solidFill>
              </a:rPr>
              <a:t>Ɔbɔɔ mpae.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2 </a:t>
            </a:r>
            <a:r xmlns:a="http://schemas.openxmlformats.org/drawingml/2006/main">
              <a:rPr lang="ak" altLang="ko-KR" sz="2800">
                <a:solidFill>
                  <a:schemeClr val="tx1">
                    <a:lumMod val="65000"/>
                    <a:lumOff val="35000"/>
                  </a:schemeClr>
                </a:solidFill>
              </a:rPr>
              <a:t>Otiee Yesu asɛm 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3 </a:t>
            </a:r>
            <a:r xmlns:a="http://schemas.openxmlformats.org/drawingml/2006/main">
              <a:rPr lang="ak" altLang="ko-KR" sz="2800">
                <a:solidFill>
                  <a:schemeClr val="tx1">
                    <a:lumMod val="65000"/>
                    <a:lumOff val="35000"/>
                  </a:schemeClr>
                </a:solidFill>
              </a:rPr>
              <a:t>Ná ɔda.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chemeClr val="tx1">
                    <a:lumMod val="65000"/>
                    <a:lumOff val="35000"/>
                  </a:schemeClr>
                </a:solidFill>
              </a:rPr>
              <a:t>4 </a:t>
            </a:r>
            <a:r xmlns:a="http://schemas.openxmlformats.org/drawingml/2006/main">
              <a:rPr lang="ak" altLang="ko-KR" sz="2800">
                <a:solidFill>
                  <a:schemeClr val="tx1">
                    <a:lumMod val="65000"/>
                    <a:lumOff val="35000"/>
                  </a:schemeClr>
                </a:solidFill>
              </a:rPr>
              <a:t>Ɔboaa Marta denneennen.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k" altLang="en-US" sz="2800">
                <a:solidFill>
                  <a:srgbClr val="ff0000"/>
                </a:solidFill>
              </a:rPr>
              <a:t>2 </a:t>
            </a:r>
            <a:r xmlns:a="http://schemas.openxmlformats.org/drawingml/2006/main">
              <a:rPr lang="ak" altLang="ko-KR" sz="2800">
                <a:solidFill>
                  <a:srgbClr val="ff0000"/>
                </a:solidFill>
              </a:rPr>
              <a:t>Otiee Yesu asɛm no.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k" altLang="ko-KR" sz="4000"/>
              <a:t>Ɛnnɛ Asɛm</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ak" altLang="ko-KR" sz="4000"/>
              <a:t>nanso ade biako pɛ na ehia. Maria apaw nea eye, na wɔrennye mfi ne nsam."</a:t>
            </a:r>
            <a:endParaRPr xmlns:a="http://schemas.openxmlformats.org/drawingml/2006/main" lang="en-US" altLang="ko-KR" sz="4000"/>
          </a:p>
          <a:p>
            <a:pPr xmlns:a="http://schemas.openxmlformats.org/drawingml/2006/main" lvl="0">
              <a:defRPr/>
            </a:pPr>
            <a:r xmlns:a="http://schemas.openxmlformats.org/drawingml/2006/main">
              <a:rPr lang="ak"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ak"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k" altLang="ko-KR" sz="2800">
                <a:solidFill>
                  <a:schemeClr val="tx1">
                    <a:lumMod val="65000"/>
                    <a:lumOff val="35000"/>
                  </a:schemeClr>
                </a:solidFill>
              </a:rPr>
              <a:t>Luka</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10: 1 .</a:t>
            </a:r>
            <a:r xmlns:a="http://schemas.openxmlformats.org/drawingml/2006/main">
              <a:rPr lang="ak" altLang="en-US" sz="2800">
                <a:solidFill>
                  <a:schemeClr val="tx1">
                    <a:lumMod val="65000"/>
                    <a:lumOff val="35000"/>
                  </a:schemeClr>
                </a:solidFill>
              </a:rPr>
              <a:t> </a:t>
            </a:r>
            <a:r xmlns:a="http://schemas.openxmlformats.org/drawingml/2006/main">
              <a:rPr lang="ak" altLang="ko-KR" sz="2800">
                <a:solidFill>
                  <a:schemeClr val="tx1">
                    <a:lumMod val="65000"/>
                    <a:lumOff val="35000"/>
                  </a:schemeClr>
                </a:solidFill>
              </a:rPr>
              <a:t>42. Ɔde ne nsa kyerɛɛ ne so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ak" altLang="ko-KR" sz="2500" dirty="0">
                <a:solidFill>
                  <a:schemeClr val="tx1">
                    <a:lumMod val="65000"/>
                    <a:lumOff val="35000"/>
                  </a:schemeClr>
                </a:solidFill>
              </a:rPr>
              <a:t>Na ɔbaabun bi a wɔfrɛ no Maria te Galilea, Israel. Ná ɔne aberante bi a wɔfrɛ no Yosef ayɛ ayeforo.</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Nnuruyɛfo no bae sɛ wɔrebɛsom Yesu, Ɔhene no, wɔ akyirikyiri mpo wɔ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Yesu ne nnipa hene ankasa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wiase nyinaa.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Yesu nso yɛ me hene.</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yɛbɔ bra a yɛsom Yesu a ɔyɛ Ɔhene bere nyinaa no na yedi n’akyi.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fata sɛ yɛsom no.</a:t>
            </a:r>
            <a:r xmlns:a="http://schemas.openxmlformats.org/drawingml/2006/main">
              <a:rPr altLang="en-US" lang="a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de</a:t>
            </a:r>
            <a:r xmlns:a="http://schemas.openxmlformats.org/drawingml/2006/main">
              <a:rPr altLang="en-US" lang="ak" sz="4000">
                <a:solidFill>
                  <a:srgbClr val="ff0000"/>
                </a:solidFill>
              </a:rPr>
              <a:t> </a:t>
            </a:r>
            <a:r xmlns:a="http://schemas.openxmlformats.org/drawingml/2006/main">
              <a:rPr altLang="ko-KR" lang="ak" sz="4000">
                <a:solidFill>
                  <a:srgbClr val="ff0000"/>
                </a:solidFill>
              </a:rPr>
              <a:t>Sɔhwɛ</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Emu nea ɛwɔ he na Yesu annye sɛ n’awoda akyɛde?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sika kɔkɔɔ</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aduhuam</a:t>
            </a:r>
            <a:r xmlns:a="http://schemas.openxmlformats.org/drawingml/2006/main">
              <a:rPr altLang="en-US" lang="ak"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akutu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kɔmputa so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kɔmputa so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de</a:t>
            </a:r>
            <a:r xmlns:a="http://schemas.openxmlformats.org/drawingml/2006/main">
              <a:rPr altLang="en-US" lang="ak" sz="4000">
                <a:solidFill>
                  <a:srgbClr val="ff0000"/>
                </a:solidFill>
              </a:rPr>
              <a:t> </a:t>
            </a:r>
            <a:r xmlns:a="http://schemas.openxmlformats.org/drawingml/2006/main">
              <a:rPr altLang="ko-KR" lang="ak" sz="4000">
                <a:solidFill>
                  <a:srgbClr val="ff0000"/>
                </a:solidFill>
              </a:rPr>
              <a:t>Asɛmfua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Wɔduruu fie hɔ no, wɔhunuu abofra no sɛ ɔne ne maame Maria, na wɔkotow som no. Afei wobuee wɔn akoradeɛ mu de sika ne aduhuam ne kuroboɔ akyɛdeɛ maa 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Daabi.</a:t>
            </a:r>
            <a:r xmlns:a="http://schemas.openxmlformats.org/drawingml/2006/main">
              <a:rPr lang="ak" altLang="en-US" b="1">
                <a:solidFill>
                  <a:schemeClr val="tx1">
                    <a:lumMod val="50000"/>
                    <a:lumOff val="50000"/>
                  </a:schemeClr>
                </a:solidFill>
              </a:rPr>
              <a:t> </a:t>
            </a:r>
            <a:r xmlns:a="http://schemas.openxmlformats.org/drawingml/2006/main">
              <a:rPr lang="ak" altLang="ko-KR" b="1">
                <a:solidFill>
                  <a:schemeClr val="tx1">
                    <a:lumMod val="50000"/>
                    <a:lumOff val="50000"/>
                  </a:schemeClr>
                </a:solidFill>
              </a:rPr>
              <a:t>48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Akokoaa Yesu Guan kɔɔ Misraim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Wɔkɔeɛ no, Awurade bɔfoɔ bi yii ne ho adi kyerɛɛ Yosef wɔ daeɛ mu. Ɔkaa sɛ, "Sɔre, fa abofra no ne ne maame guan kɔ Misraim. Tena hɔ kɔsi sɛ mɛka akyerɛ wo, na Herode rekɔhwehwɛ abofra no akum 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Israel hene Herode nam Magifo a ɔbɔɔ pɔw sɛ obekum Yesu no so tee Yesu awo ho asɛm.</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Nanso, Onyankopɔn a na onim Herode atirisopam no nyinaa kae wɔ dae mu sɛ ɛsɛ sɛ Magifo no fi Herode nkyɛn.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Afei nso, Maria kunu Yosef tee sɛ ɔbɔfo bi reka wɔ dae mu sɛ: “Gan kɔ Misraim. Herode rebɛkum Yesu.”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ak" sz="2800">
                <a:solidFill>
                  <a:schemeClr val="tx1">
                    <a:lumMod val="65000"/>
                    <a:lumOff val="35000"/>
                  </a:schemeClr>
                </a:solidFill>
              </a:rPr>
              <a:t>Bere a Yosef tee saa no, ɔfaa Maria ne akokoaa Yesu dwan fii Herode hɔ kɔɔ Misraim.</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ak" sz="2800">
                <a:solidFill>
                  <a:schemeClr val="tx1">
                    <a:lumMod val="65000"/>
                    <a:lumOff val="35000"/>
                  </a:schemeClr>
                </a:solidFill>
              </a:rPr>
              <a:t>Da bi ɔbɔfo bi yii ne ho adi kyerɛɛ Maria. “Mekyea mo, mo a wɔdom mo kɛse! Awurade ka mo ho.”</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Saa bere no mu no, Herode a na onim sɛ Magifo no adaadaa no no de ahyɛde a ɛyɛ hu mae sɛ wonkunkum Betlehem nkokoaa no nyinaa. Ná ɛsɛ sɛ Yesu tra Misraim kosi sɛ Herode wui.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Nguanhwɛfo no ne Magifo no huu onii ko a Yesu yɛ.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Herode, ɔhene no, anhu Yesu. Bio nso, esiane n’adifudepɛ nti, ɔyɛɛ atirimɔdensɛm de bɔɔ mmɔden sɛ obekum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Nnipa pii wɔ wiase a wɔpow sɛ wɔbɛte Yesu ho asɛm.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Ɛyɛ bɔne a anibere wom paa.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deɛ ɔrentumi nnya akokoɔduro mfa onipa tumi nnyae.</a:t>
            </a:r>
            <a:r xmlns:a="http://schemas.openxmlformats.org/drawingml/2006/main">
              <a:rPr altLang="en-US" lang="a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Ɛhe na Yesu guan fii Herode nsam?</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Misraim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Amerika</a:t>
            </a:r>
            <a:r xmlns:a="http://schemas.openxmlformats.org/drawingml/2006/main">
              <a:rPr altLang="en-US" lang="ak"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Korea na ɛwɔ hɔ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Israel na ɛwɔ hɔ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1 </a:t>
            </a:r>
            <a:r xmlns:a="http://schemas.openxmlformats.org/drawingml/2006/main">
              <a:rPr altLang="ko-KR" lang="ak" sz="2800">
                <a:solidFill>
                  <a:srgbClr val="ff0000"/>
                </a:solidFill>
              </a:rPr>
              <a:t>Misraim</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Wɔkɔeɛ no, Awurade bɔfoɔ bi yii ne ho adi kyerɛɛ Yosef wɔ daeɛ mu. Ɔkaa sɛ, "Sɔre, fa abofra no ne ne maame guan kɔ Misraim. Tena hɔ kɔsi sɛ mɛka akyerɛ wo, na Herode rekɔhwehwɛ abofra no akum 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49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Abarimaa Yesu a ɔwɔ Asɔredan no mu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"Adɛn nti na na worehwehwɛ me?" obisae. "Wunnim sɛ ɛsɛ sɛ mewɔ m'Agya fie?"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Twam afahyɛ no, bere a na Yesu adi mfe 12 no, ɔne n’awofo baa Yerusalem asɔrefie hɔ.</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Yosef ne Maria fi Yerusalem asɔrefie rekɔ fie no, wɔantumi anhu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Yosef ne Maria san kɔɔ Yerusalem asɔrefie hɔ kɔhwehwɛɛ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ak" altLang="ko-KR" sz="2800" dirty="0">
                <a:solidFill>
                  <a:schemeClr val="tx1">
                    <a:lumMod val="65000"/>
                    <a:lumOff val="35000"/>
                  </a:schemeClr>
                </a:solidFill>
              </a:rPr>
              <a:t>“Maria, wobɛwo ɔbabarima na wode edin Yesu ato no.” Ná osuro saa asɛm yi.</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"So wunnim sɛ mewɔ m'agya fie?“ Na Yesu ne Bible akyerɛkyerɛfo no rebɔ nkɔmmɔ wɔ asɔrefie hɔ. Wɔn nyinaa ho dwiriw wɔn wɔ Yesu nyansa no ho.</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ak" sz="2800">
                <a:solidFill>
                  <a:schemeClr val="tx1">
                    <a:lumMod val="65000"/>
                    <a:lumOff val="35000"/>
                  </a:schemeClr>
                </a:solidFill>
              </a:rPr>
              <a:t>Efi saa bere no, abarimaa Yesu anya ɔdɔ kɛse ama Onyankopɔn ne nnipa bere a ne nyansa ne ne tenten reyɛ kɛse no.</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Abarimaa Yesu nim fi ne mmofraase sɛ ɔyɛ Onyankopɔn Ba. Na ofi komam siesiee ne ho maa asetena sɛ Agyenkwa.</a:t>
            </a:r>
            <a:r xmlns:a="http://schemas.openxmlformats.org/drawingml/2006/main">
              <a:rPr altLang="en-US" lang="ak"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Ɛwom sɛ yɛyɛ mmofra de, nanso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yɛkae pefee sɛ yɛyɛ Onyankopɔn mma.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Enti ɛsɛ sɛ yɛkyerɛ Onyankopɔn ne nkurɔfo sɛ yɛte ase sɛ Onyankopɔn mma.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yɛ Onyankopɔn Ba, nanso ɔyɛɛ ahobrɛase ne osetie ho nhwɛso maa honam fam awofo.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Ɛhe na na Yesu a wayera no wɔ?</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wɔ</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no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agyanan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wɔ ahemfie hɔ</a:t>
            </a:r>
            <a:r xmlns:a="http://schemas.openxmlformats.org/drawingml/2006/main">
              <a:rPr altLang="en-US" lang="ak"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wɔ</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no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asɔredan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wɔ fie hɔ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3 </a:t>
            </a:r>
            <a:r xmlns:a="http://schemas.openxmlformats.org/drawingml/2006/main">
              <a:rPr altLang="ko-KR" lang="ak" sz="2800">
                <a:solidFill>
                  <a:srgbClr val="ff0000"/>
                </a:solidFill>
              </a:rPr>
              <a:t>wɔ asɔredan mu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"Adɛn nti na na worehwehwɛ me?" obisae. "Wunnim sɛ ɛsɛ sɛ mewɔ m'Agya fie?"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Luka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50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Yesu Asubɔ no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"obi a ɔfrɛ wɔ sare so nne sɛ, 'Siesie kwan ma Awurade, momfa akwan teɛ mma no.'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4.Na saa na Yohane baeɛ, na ɔbɔɔ asu wɔ sare so mantam so na ɔkaa adwensakyera asubɔ ama bɔne fafiri.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3-4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Yesu dii mfe aduasa no, ɔhɔho bi puei wɔ sare so a ɔhyɛ yoma ntade na ɔredi ntɛtea ne wuram ɛwo.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Ná ne din de Yohane Suboni. Ɔfrɛɛ nkurɔfoɔ sɛ wɔnsakyera na wɔmmɔ wɔn asu ɛfiri sɛ Agyenkwa no bɛba.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ak" altLang="ko-KR" sz="2800" dirty="0">
                <a:solidFill>
                  <a:schemeClr val="tx1">
                    <a:lumMod val="65000"/>
                    <a:lumOff val="35000"/>
                  </a:schemeClr>
                </a:solidFill>
              </a:rPr>
              <a:t>Nanso, otiee Onyankopɔn nkrasɛm no. “Meyɛ Awurade akoa. Ɛmmra me sɛnea woaka no.”</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‘Mewɔ ha sɛ merebɛsiesie obi a ɔbɛdi m’akyi!’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k" altLang="ko-KR" sz="2800">
                <a:solidFill>
                  <a:schemeClr val="tx1">
                    <a:lumMod val="65000"/>
                    <a:lumOff val="35000"/>
                  </a:schemeClr>
                </a:solidFill>
              </a:rPr>
              <a:t>Ná Yohane Suboni resiesie Yesu kwan.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nso baa sɛ Yohane Suboni bɛbɔɔ no asu.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k" altLang="ko-KR" sz="2800">
                <a:solidFill>
                  <a:schemeClr val="tx1">
                    <a:lumMod val="65000"/>
                    <a:lumOff val="35000"/>
                  </a:schemeClr>
                </a:solidFill>
              </a:rPr>
              <a:t>"Hwɛ! Onyankopɔn Guammaa a oyi wiase bɔne fi hɔ no!” Yohane Suboni de Yesu kyerɛɛ no denden.</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Yohane bɔɔ Yesu asu no, ɛnne bi fi soro bae a Honhom Kronkron sian baa ne so te sɛ aborɔnoma: “Wo ne me Ba a medɔ wo; wo na ɛsɔ m’ani.”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Yohane Suboni amma ne ho 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Ɔde n’asetra nyinaa mae sɛ ɔde Yesu bɛdaa no adi koraa.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Hena na meretra ase ama?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Te sɛ Yohane Suboni no, ɛsɛ sɛ yɛbɔ bra a ɛma Yesu so na ɔde ne ho hyɛ mu sen sɛ yɛbɛhoahoa yɛn ho na yɛama me so.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nko ara ne Onyankopɔn ba.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Dɛn na efi soro siane bae bere a wɔbɔɔ Yesu asu no??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ɔkraman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Honhom Kronkron no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ɔkraman a wɔfrɛ no ostrich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nkasanoma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2 </a:t>
            </a:r>
            <a:r xmlns:a="http://schemas.openxmlformats.org/drawingml/2006/main">
              <a:rPr altLang="ko-KR" lang="ak" sz="2800">
                <a:solidFill>
                  <a:srgbClr val="ff0000"/>
                </a:solidFill>
              </a:rPr>
              <a:t>Honhom Kronkron 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"obi a ɔfrɛ wɔ sare so nne sɛ, 'Siesie kwan ma Awurade, momfa akwan teɛ mma no.'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k" sz="3600">
                <a:solidFill>
                  <a:schemeClr val="tx1">
                    <a:lumMod val="65000"/>
                    <a:lumOff val="35000"/>
                  </a:schemeClr>
                </a:solidFill>
              </a:rPr>
              <a:t>4.Na saa na Yohane baeɛ, na ɔbɔɔ asu wɔ sare so mantam so na ɔkaa adwensakyera asubɔ ama bɔne fafiri.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Mark</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1: 1 .</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3-4 na ɛwɔ hɔ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51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Satan sɔɔ Yesu hwɛe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ka kyerɛɛ no se, "Twe wo ho fi me ho, Satan! Na wɔakyerɛw sɛ: Som Awurade wo Nyankopɔn, na som no nkutoo.'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Bere a Yesu dii mmuada bɔɔ mpae adaduanan akyi no, Satan yii ne ho adi na ɔsɔɔ Yesu hwɛe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ak" altLang="ko-KR" sz="2500" dirty="0">
                <a:solidFill>
                  <a:schemeClr val="tx1">
                    <a:lumMod val="65000"/>
                    <a:lumOff val="35000"/>
                  </a:schemeClr>
                </a:solidFill>
              </a:rPr>
              <a:t>Enti, ɛwom sɛ na ɔyɛ ɔbaabun de, nanso onyinsɛnee. Abofra yi din de Yesu. Ɔno ne Onyankopɔn Ba a ɔbɛgye nnipa nyinaa afiri wɔn bɔne mu daakye.</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“So ɔkɔm de wo? Fa ɔbo yi yɛ aburow keeki na di!” Satan na ɔyɛɛ sɔhwɛ a edi kan no. Nanso Yesu de Onyankopɔn asɛm dii sɔhwɛ no so nkonim.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“Ɛnde huruw fi ha! Sɛ woyɛ Onyankopɔn Ba a, worenwu.” Satan sɔɔ Yesu hwɛe ne mprenu so wɔ asɔrefie no atifi.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Saa berɛ yi, ɔde Yesu kɔɔ bepɔ a ɛkorɔn paa so kyerɛɛ Yesu wiase ahennie nyinaa na ɔkaa sɛ, “Sɛ wokotow me a, mede yeinom nyinaa bɛma wo!” Nanso Yesu de Onyankopɔn Asɛm pow sɔhwɛ a ɛto so abiɛsa no.</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Awiei koraa no, Yesu dii Satan sɔhwɛ ahorow no nyinaa so nkonim. Onyankopɔn ani gyee Yesu a na wadi sɔhwɛ nyinaa so nkonim no ho.</a:t>
            </a:r>
            <a:r xmlns:a="http://schemas.openxmlformats.org/drawingml/2006/main">
              <a:rPr lang="a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Ná Yesu yɛ Onyankopɔn 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te sɛ yɛn no, Satan sɔɔ no hwɛe.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Yesu nam Onyankopɔn Asɛm so dii Satan sɔhwɛ no so nkonim.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Satan da so ara sɔ yɛn hwɛ.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te sɛ Yesu no, yebetumi de Onyankopɔn asɛm adi Satan sɔhwɛ no so nkonim</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rgbClr val="ff0000"/>
                </a:solidFill>
              </a:rPr>
              <a:t>Hena ne Yesu?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ne yɛn boafo ma yɛadi sɔhwɛ ahorow a yehyia no so nkonim. Na ɔno na ɔte nsɛnnennen a yehyia nyinaa ase na ɔboa yɛn ma yedi so.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Sɔhwɛ dodow ahe na Satan de maa Yesu?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biako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abien</a:t>
            </a:r>
            <a:r xmlns:a="http://schemas.openxmlformats.org/drawingml/2006/main">
              <a:rPr altLang="en-US" lang="ak"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abiɛsa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anan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3 </a:t>
            </a:r>
            <a:r xmlns:a="http://schemas.openxmlformats.org/drawingml/2006/main">
              <a:rPr altLang="ko-KR" lang="ak" sz="2800">
                <a:solidFill>
                  <a:srgbClr val="ff0000"/>
                </a:solidFill>
              </a:rPr>
              <a:t>abiɛsa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ka kyerɛɛ no se, "Twe wo ho fi me ho, Satan! Na wɔakyerɛw sɛ: Som Awurade wo Nyankopɔn, na som no nkutoo.'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Mateo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52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Nsuo</a:t>
            </a:r>
            <a:r xmlns:a="http://schemas.openxmlformats.org/drawingml/2006/main">
              <a:rPr lang="ak" altLang="en-US" sz="4400"/>
              <a:t> </a:t>
            </a:r>
            <a:r xmlns:a="http://schemas.openxmlformats.org/drawingml/2006/main">
              <a:rPr lang="ak" altLang="ko-KR" sz="4400"/>
              <a:t>Wɔdanee no Nsã</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Eyi, n’anwonwade sɛnkyerɛnne no mu nea edi kan no, Yesu yɛɛ wɔ Kana a ɛwɔ Galilea. Ɔnam saayɛ so daa n’anuonyam adi, na n’asuafo no gyee ne mu dii.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Ná Maria suro sɛ ɔbɛwo ɔbabarima ɛwom mpo sɛ na ɔnware.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Nanso, ɔnam gyidi so gyee Onyankopɔn asɛm na odii 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Sɛ yegye Onyankopɔn Asɛm di na yedi so a, ebia yesuro. Nanso te sɛ Maria bɔneka no, ɛsɛ sɛ yɛpae mu ka sɛ “Ɛmmra me sɛnea woaka no.”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Wɔyɛɛ ayeforohyia wɔ Kana wɔ Galilea. Ná wɔato nsa afrɛ Yesu ne n’asuafo nso aba ayeforohyia no ase.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Nanso na ɔhaw bi wɔ hɔ. Ná bobesa no asa. Sɛ bobesa nni hɔ a, wuntumi nni apontow.</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Yesu maa asomfo a wɔwɔ fie hɔ no hwiee nsu guu toa no mu. Asomfo no yɛɛ nea wɔsrɛɛ 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Ɛno akyi no, wɔfaa nsu a ɛwɔ toa no mu no sɛnea ɛbɛyɛ a ɛbɛsɔ ahwɛ. Wɔdanee nsu a ɛwɔ toa no mu no yɛɛ no bobesa a ɛyɛ dɛ paa.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Ahɔho kaa bobesa no hwɛe na ɛyɛɛ wɔn nwonwa. Wɔmaa wɔn bobesa a ɛyɛ dɛ sen bere a edi kan no, na esiane Yesu anwonwade nti, na apontow no betumi ayɛ anigye kɛse.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Adesua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Yesu bere so no, bobesa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na ɛho nhia koraa wɔ apontow no ase.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Yesu yɛɛ nsu bobesa na ɔde nea ehia ma apontow no mae.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Yɛn fam no, Yesu yɛ obi a ɛho nhia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te sɛ bobesa a wɔnom wɔ apontow ase.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Ɛsɛ sɛ yɛkae Yesu a ɔde ne ho maa yɛn no adom.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a:t>
            </a:r>
            <a:r xmlns:a="http://schemas.openxmlformats.org/drawingml/2006/main">
              <a:rPr altLang="en-US" lang="ak"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Hwan</a:t>
            </a:r>
            <a:r xmlns:a="http://schemas.openxmlformats.org/drawingml/2006/main">
              <a:rPr altLang="en-US" lang="ak" sz="3200"/>
              <a:t> </a:t>
            </a:r>
            <a:r xmlns:a="http://schemas.openxmlformats.org/drawingml/2006/main">
              <a:rPr altLang="ko-KR" lang="ak" sz="3200"/>
              <a:t>yɛ</a:t>
            </a:r>
            <a:r xmlns:a="http://schemas.openxmlformats.org/drawingml/2006/main">
              <a:rPr altLang="en-US" lang="ak" sz="3200"/>
              <a:t> </a:t>
            </a:r>
            <a:r xmlns:a="http://schemas.openxmlformats.org/drawingml/2006/main">
              <a:rPr altLang="ko-KR" lang="ak" sz="3200"/>
              <a:t>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yɛ yɛn anigye, te sɛ apontow mu bobesa.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Quiz 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Dɛn na Yesu danee nsu?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nufusu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akutu nsuo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paanoo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bobesa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4 </a:t>
            </a:r>
            <a:r xmlns:a="http://schemas.openxmlformats.org/drawingml/2006/main">
              <a:rPr altLang="ko-KR" lang="ak" sz="2800">
                <a:solidFill>
                  <a:srgbClr val="ff0000"/>
                </a:solidFill>
              </a:rPr>
              <a:t>bobesa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Eyi, n’anwonwade sɛnkyerɛnne no mu nea edi kan no, Yesu yɛɛ wɔ Kana a ɛwɔ Galilea. Ɔnam saayɛ so daa n’anuonyam adi, na n’asuafo no gyee ne mu dii.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k" altLang="ko-KR" b="1">
                <a:solidFill>
                  <a:schemeClr val="tx1">
                    <a:lumMod val="50000"/>
                    <a:lumOff val="50000"/>
                  </a:schemeClr>
                </a:solidFill>
              </a:rPr>
              <a:t>No. 53 Onyankopɔn Asɛm</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k" altLang="ko-KR" sz="4400"/>
              <a:t>Nikodemo baa Yesu nkyɛn Anadwo.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ak" sz="3200">
                <a:solidFill>
                  <a:srgbClr val="FF0000"/>
                </a:solidFill>
              </a:rPr>
              <a:t>Hena ne Yesu?</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ak" sz="3600">
                <a:solidFill>
                  <a:srgbClr val="0070C0"/>
                </a:solidFill>
              </a:rPr>
              <a:t>Yesu yɛ..</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ak" sz="3600">
                <a:solidFill>
                  <a:schemeClr val="tx1">
                    <a:lumMod val="65000"/>
                    <a:lumOff val="35000"/>
                  </a:schemeClr>
                </a:solidFill>
              </a:rPr>
              <a:t>Yesu baa asase so sɛ yɛn Agyenkwa.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buae se, “Nokware mise mo sɛ, obiara ntumi nkɔ Onyankopɔn ahenni mu gye sɛ wɔde nsuo ne Honhom awo 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ak" sz="2800">
                <a:solidFill>
                  <a:schemeClr val="tx1">
                    <a:lumMod val="65000"/>
                    <a:lumOff val="35000"/>
                  </a:schemeClr>
                </a:solidFill>
              </a:rPr>
              <a:t>Na ɔbarima bi wɔ hɔ a wɔfrɛ no Nikodemo a na ɔyɛ Israel kyerɛkyerɛfo.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Ɔno</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baeɛ</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kɔ</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Yesu</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kɔ</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bisa</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wɔ</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anadwo.</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“Mɛyɛ dɛn akɔ Onyankopɔn ahenni mu?”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k" altLang="ko-KR" sz="2800">
                <a:solidFill>
                  <a:schemeClr val="tx1">
                    <a:lumMod val="65000"/>
                    <a:lumOff val="35000"/>
                  </a:schemeClr>
                </a:solidFill>
              </a:rPr>
              <a:t>“Sɛ wɔanwo wo foforo a, wuntumi nkɔ Onyankopɔn ahenni mu.” Yesu buae.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Wante ase sɛ ɛsɛ sɛ wɔwo no foforo. “Mesan kɔ me maame awotwaa mu na mapue bio?”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ak" altLang="ko-KR" sz="2600">
                <a:solidFill>
                  <a:schemeClr val="tx1">
                    <a:lumMod val="65000"/>
                    <a:lumOff val="35000"/>
                  </a:schemeClr>
                </a:solidFill>
              </a:rPr>
              <a:t>“Ɛsɛ sɛ wɔwo honhom no foforo, na ɛnyɛ nipadua no. “Wobetumi de nsu ne Honhom Kronkron awo onipa foforo.” Yesu buae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ak" altLang="ko-KR" sz="2800">
                <a:solidFill>
                  <a:schemeClr val="tx1">
                    <a:lumMod val="65000"/>
                    <a:lumOff val="35000"/>
                  </a:schemeClr>
                </a:solidFill>
              </a:rPr>
              <a:t>“Ɛsɛ sɛ wugye me di na wogye wo nkwa.” Yesu kaa ahintasɛm a ɛkyerɛ sɛ wɔbɛwo no foforo no kyerɛɛ Nikodemo.</a:t>
            </a:r>
            <a:r xmlns:a="http://schemas.openxmlformats.org/drawingml/2006/main">
              <a:rPr lang="ak"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de</a:t>
            </a:r>
            <a:r xmlns:a="http://schemas.openxmlformats.org/drawingml/2006/main">
              <a:rPr altLang="en-US" lang="ak" sz="4000">
                <a:solidFill>
                  <a:srgbClr val="ff0000"/>
                </a:solidFill>
              </a:rPr>
              <a:t> </a:t>
            </a:r>
            <a:r xmlns:a="http://schemas.openxmlformats.org/drawingml/2006/main">
              <a:rPr altLang="ko-KR" lang="ak" sz="4000">
                <a:solidFill>
                  <a:srgbClr val="ff0000"/>
                </a:solidFill>
              </a:rPr>
              <a:t>Adesuadeɛ</a:t>
            </a:r>
            <a:r xmlns:a="http://schemas.openxmlformats.org/drawingml/2006/main">
              <a:rPr altLang="en-US" lang="ak"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solidFill>
                  <a:schemeClr val="tx1">
                    <a:lumMod val="65000"/>
                    <a:lumOff val="35000"/>
                  </a:schemeClr>
                </a:solidFill>
              </a:rPr>
              <a:t>Sɛ wugye Yesu di 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wɔbɛwo wo kra bio.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Wɔn a wogye Yesu di no, wɔawo wɔn foforo na wobɛyɛ</a:t>
            </a:r>
            <a:r xmlns:a="http://schemas.openxmlformats.org/drawingml/2006/main">
              <a:rPr altLang="en-US" lang="ak" sz="3200">
                <a:solidFill>
                  <a:schemeClr val="tx1">
                    <a:lumMod val="65000"/>
                    <a:lumOff val="35000"/>
                  </a:schemeClr>
                </a:solidFill>
              </a:rPr>
              <a:t> </a:t>
            </a:r>
            <a:r xmlns:a="http://schemas.openxmlformats.org/drawingml/2006/main">
              <a:rPr altLang="ko-KR" lang="ak" sz="3200">
                <a:solidFill>
                  <a:schemeClr val="tx1">
                    <a:lumMod val="65000"/>
                    <a:lumOff val="35000"/>
                  </a:schemeClr>
                </a:solidFill>
              </a:rPr>
              <a:t>sɛ wɔbɛtan bɔne na wɔadɔ Onyankopɔn.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So wɔawo wo foforo?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k" sz="3200">
                <a:solidFill>
                  <a:schemeClr val="tx1">
                    <a:lumMod val="65000"/>
                    <a:lumOff val="35000"/>
                  </a:schemeClr>
                </a:solidFill>
              </a:rPr>
              <a:t>Yɛgye Yesu di na wɔawo yɛn foforɔ. Enti, ɛsɛ sɛ yɛkae sɛ yɛyɛ nnipa soronko wɔ wiase no ho.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ak" sz="3200"/>
              <a:t>Hena ne Yesu?</a:t>
            </a:r>
            <a:r xmlns:a="http://schemas.openxmlformats.org/drawingml/2006/main">
              <a:rPr altLang="en-US" lang="a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rgbClr val="0070c0"/>
                </a:solidFill>
              </a:rPr>
              <a:t>Yesu yɛ..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a:t>
            </a:r>
            <a:r xmlns:a="http://schemas.openxmlformats.org/drawingml/2006/main">
              <a:rPr altLang="en-US" lang="ak" sz="3600">
                <a:solidFill>
                  <a:schemeClr val="tx1">
                    <a:lumMod val="65000"/>
                    <a:lumOff val="35000"/>
                  </a:schemeClr>
                </a:solidFill>
              </a:rPr>
              <a:t> </a:t>
            </a:r>
            <a:r xmlns:a="http://schemas.openxmlformats.org/drawingml/2006/main">
              <a:rPr altLang="ko-KR" lang="ak" sz="3600">
                <a:solidFill>
                  <a:schemeClr val="tx1">
                    <a:lumMod val="65000"/>
                    <a:lumOff val="35000"/>
                  </a:schemeClr>
                </a:solidFill>
              </a:rPr>
              <a:t>ne deɛ ɔma wɔn a wɔgye No di no yɛ ateneneefoɔ na wɔawo wɔn foforɔ.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Nnɛyi Nsɛmmisa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Dɛn na ɛma wɔwo yɛn foforo?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1 </a:t>
            </a:r>
            <a:r xmlns:a="http://schemas.openxmlformats.org/drawingml/2006/main">
              <a:rPr altLang="ko-KR" lang="ak" sz="2800">
                <a:solidFill>
                  <a:schemeClr val="tx1">
                    <a:lumMod val="65000"/>
                    <a:lumOff val="35000"/>
                  </a:schemeClr>
                </a:solidFill>
              </a:rPr>
              <a:t>ne nsuo ne Honhom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2 </a:t>
            </a:r>
            <a:r xmlns:a="http://schemas.openxmlformats.org/drawingml/2006/main">
              <a:rPr altLang="ko-KR" lang="ak" sz="2800">
                <a:solidFill>
                  <a:schemeClr val="tx1">
                    <a:lumMod val="65000"/>
                    <a:lumOff val="35000"/>
                  </a:schemeClr>
                </a:solidFill>
              </a:rPr>
              <a:t>ne ngo ne ogya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3 </a:t>
            </a:r>
            <a:r xmlns:a="http://schemas.openxmlformats.org/drawingml/2006/main">
              <a:rPr altLang="ko-KR" lang="ak" sz="2800">
                <a:solidFill>
                  <a:schemeClr val="tx1">
                    <a:lumMod val="65000"/>
                    <a:lumOff val="35000"/>
                  </a:schemeClr>
                </a:solidFill>
              </a:rPr>
              <a:t>a nusu ne nnwom ka ho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chemeClr val="tx1">
                    <a:lumMod val="65000"/>
                    <a:lumOff val="35000"/>
                  </a:schemeClr>
                </a:solidFill>
              </a:rPr>
              <a:t>4 </a:t>
            </a:r>
            <a:r xmlns:a="http://schemas.openxmlformats.org/drawingml/2006/main">
              <a:rPr altLang="ko-KR" lang="ak" sz="2800">
                <a:solidFill>
                  <a:schemeClr val="tx1">
                    <a:lumMod val="65000"/>
                    <a:lumOff val="35000"/>
                  </a:schemeClr>
                </a:solidFill>
              </a:rPr>
              <a:t>de mpaebɔ ne ɔsom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ak" sz="2800">
                <a:solidFill>
                  <a:srgbClr val="ff0000"/>
                </a:solidFill>
              </a:rPr>
              <a:t>1 </a:t>
            </a:r>
            <a:r xmlns:a="http://schemas.openxmlformats.org/drawingml/2006/main">
              <a:rPr altLang="ko-KR" lang="ak" sz="2800">
                <a:solidFill>
                  <a:srgbClr val="ff0000"/>
                </a:solidFill>
              </a:rPr>
              <a:t>ne nsuo ne Honhom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k" sz="4000">
                <a:solidFill>
                  <a:srgbClr val="ff0000"/>
                </a:solidFill>
              </a:rPr>
              <a:t>Ɛnnɛ Asɛm</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k" sz="3600">
                <a:solidFill>
                  <a:schemeClr val="tx1">
                    <a:lumMod val="65000"/>
                    <a:lumOff val="35000"/>
                  </a:schemeClr>
                </a:solidFill>
              </a:rPr>
              <a:t>Yesu buae se, “Nokware mise mo sɛ, obiara ntumi nkɔ Onyankopɔn ahenni mu gye sɛ wɔde nsuo ne Honhom awo 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k" sz="2800">
                <a:solidFill>
                  <a:schemeClr val="tx1">
                    <a:lumMod val="65000"/>
                    <a:lumOff val="35000"/>
                  </a:schemeClr>
                </a:solidFill>
              </a:rPr>
              <a:t>Yohane</a:t>
            </a:r>
            <a:r xmlns:a="http://schemas.openxmlformats.org/drawingml/2006/main">
              <a:rPr altLang="en-US" lang="ak" sz="2800">
                <a:solidFill>
                  <a:schemeClr val="tx1">
                    <a:lumMod val="65000"/>
                    <a:lumOff val="35000"/>
                  </a:schemeClr>
                </a:solidFill>
              </a:rPr>
              <a:t> </a:t>
            </a:r>
            <a:r xmlns:a="http://schemas.openxmlformats.org/drawingml/2006/main">
              <a:rPr altLang="ko-KR" lang="ak"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